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32" Type="http://schemas.openxmlformats.org/officeDocument/2006/relationships/font" Target="fonts/Roboto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font" Target="fonts/Roboto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5509327ef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25509327ef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5509327ef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25509327ef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5509327ef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25509327ef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5509327ef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25509327ef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5509327efa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25509327ef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5509327ef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25509327ef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25509327efa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25509327ef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5509327ef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5509327ef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25509327efa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25509327ef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25509327ef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25509327ef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d8560d9d6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d8560d9d6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25509327ef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25509327ef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5509327efa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5509327efa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25509327efa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25509327efa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5509327efa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5509327efa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25509327efa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25509327efa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d8560d9d6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d8560d9d6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5509327e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25509327e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d4e7fb3ff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d4e7fb3ff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5509327ef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5509327ef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5509327ef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5509327ef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25509327ef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25509327ef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5509327ef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25509327ef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754988" y="516463"/>
            <a:ext cx="4750800" cy="3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7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755000" y="3885376"/>
            <a:ext cx="4194300" cy="557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02205" y="-188199"/>
            <a:ext cx="1109446" cy="1863976"/>
            <a:chOff x="3906875" y="2017025"/>
            <a:chExt cx="622375" cy="1045650"/>
          </a:xfrm>
        </p:grpSpPr>
        <p:sp>
          <p:nvSpPr>
            <p:cNvPr id="12" name="Google Shape;12;p2"/>
            <p:cNvSpPr/>
            <p:nvPr/>
          </p:nvSpPr>
          <p:spPr>
            <a:xfrm>
              <a:off x="4486675" y="30201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486675" y="28529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486675" y="268575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486675" y="251857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486675" y="23514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486675" y="21842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86675" y="2017025"/>
              <a:ext cx="42575" cy="42600"/>
            </a:xfrm>
            <a:custGeom>
              <a:rect b="b" l="l" r="r" t="t"/>
              <a:pathLst>
                <a:path extrusionOk="0" h="1704" w="1703">
                  <a:moveTo>
                    <a:pt x="851" y="1"/>
                  </a:moveTo>
                  <a:cubicBezTo>
                    <a:pt x="396" y="1"/>
                    <a:pt x="0" y="366"/>
                    <a:pt x="0" y="852"/>
                  </a:cubicBezTo>
                  <a:cubicBezTo>
                    <a:pt x="0" y="1308"/>
                    <a:pt x="396" y="1703"/>
                    <a:pt x="851" y="1703"/>
                  </a:cubicBezTo>
                  <a:cubicBezTo>
                    <a:pt x="1307" y="1703"/>
                    <a:pt x="1703" y="1308"/>
                    <a:pt x="1703" y="852"/>
                  </a:cubicBezTo>
                  <a:cubicBezTo>
                    <a:pt x="1703" y="366"/>
                    <a:pt x="1307" y="1"/>
                    <a:pt x="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292900" y="3020100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292900" y="2852925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292900" y="2685750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292900" y="2518575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92900" y="2351400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292900" y="2184225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292900" y="2017025"/>
              <a:ext cx="43350" cy="42600"/>
            </a:xfrm>
            <a:custGeom>
              <a:rect b="b" l="l" r="r" t="t"/>
              <a:pathLst>
                <a:path extrusionOk="0" h="1704" w="1734">
                  <a:moveTo>
                    <a:pt x="882" y="1"/>
                  </a:moveTo>
                  <a:cubicBezTo>
                    <a:pt x="396" y="1"/>
                    <a:pt x="0" y="366"/>
                    <a:pt x="0" y="852"/>
                  </a:cubicBezTo>
                  <a:cubicBezTo>
                    <a:pt x="0" y="1308"/>
                    <a:pt x="396" y="1703"/>
                    <a:pt x="882" y="1703"/>
                  </a:cubicBezTo>
                  <a:cubicBezTo>
                    <a:pt x="1338" y="1703"/>
                    <a:pt x="1733" y="1308"/>
                    <a:pt x="1733" y="852"/>
                  </a:cubicBezTo>
                  <a:cubicBezTo>
                    <a:pt x="1733" y="366"/>
                    <a:pt x="1338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99875" y="3020100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99875" y="2852925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099875" y="2685750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099875" y="2518575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099875" y="2351400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099875" y="2184225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099875" y="2017025"/>
              <a:ext cx="42600" cy="42600"/>
            </a:xfrm>
            <a:custGeom>
              <a:rect b="b" l="l" r="r" t="t"/>
              <a:pathLst>
                <a:path extrusionOk="0" h="1704" w="1704">
                  <a:moveTo>
                    <a:pt x="852" y="1"/>
                  </a:moveTo>
                  <a:cubicBezTo>
                    <a:pt x="396" y="1"/>
                    <a:pt x="1" y="366"/>
                    <a:pt x="1" y="852"/>
                  </a:cubicBezTo>
                  <a:cubicBezTo>
                    <a:pt x="1" y="1308"/>
                    <a:pt x="396" y="1703"/>
                    <a:pt x="852" y="1703"/>
                  </a:cubicBezTo>
                  <a:cubicBezTo>
                    <a:pt x="1338" y="1703"/>
                    <a:pt x="1703" y="1308"/>
                    <a:pt x="1703" y="852"/>
                  </a:cubicBezTo>
                  <a:cubicBezTo>
                    <a:pt x="1703" y="366"/>
                    <a:pt x="1338" y="1"/>
                    <a:pt x="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06875" y="30201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06875" y="28529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906875" y="268575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06875" y="251857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906875" y="23514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06875" y="21842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906875" y="2017025"/>
              <a:ext cx="42575" cy="42600"/>
            </a:xfrm>
            <a:custGeom>
              <a:rect b="b" l="l" r="r" t="t"/>
              <a:pathLst>
                <a:path extrusionOk="0" h="1704" w="1703">
                  <a:moveTo>
                    <a:pt x="852" y="1"/>
                  </a:moveTo>
                  <a:cubicBezTo>
                    <a:pt x="365" y="1"/>
                    <a:pt x="0" y="366"/>
                    <a:pt x="0" y="852"/>
                  </a:cubicBezTo>
                  <a:cubicBezTo>
                    <a:pt x="0" y="1308"/>
                    <a:pt x="365" y="1703"/>
                    <a:pt x="852" y="1703"/>
                  </a:cubicBezTo>
                  <a:cubicBezTo>
                    <a:pt x="1307" y="1703"/>
                    <a:pt x="1703" y="1308"/>
                    <a:pt x="1703" y="852"/>
                  </a:cubicBezTo>
                  <a:cubicBezTo>
                    <a:pt x="1703" y="366"/>
                    <a:pt x="1307" y="1"/>
                    <a:pt x="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"/>
          <p:cNvSpPr txBox="1"/>
          <p:nvPr>
            <p:ph hasCustomPrompt="1" type="title"/>
          </p:nvPr>
        </p:nvSpPr>
        <p:spPr>
          <a:xfrm>
            <a:off x="1331550" y="1649875"/>
            <a:ext cx="6480900" cy="15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138" name="Google Shape;138;p11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9" name="Google Shape;139;p11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140" name="Google Shape;140;p11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1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1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1"/>
          <p:cNvSpPr txBox="1"/>
          <p:nvPr>
            <p:ph idx="1" type="subTitle"/>
          </p:nvPr>
        </p:nvSpPr>
        <p:spPr>
          <a:xfrm>
            <a:off x="2031150" y="3196076"/>
            <a:ext cx="5081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"/>
          <p:cNvSpPr txBox="1"/>
          <p:nvPr>
            <p:ph hasCustomPrompt="1" type="title"/>
          </p:nvPr>
        </p:nvSpPr>
        <p:spPr>
          <a:xfrm>
            <a:off x="713225" y="1354250"/>
            <a:ext cx="7717500" cy="154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152" name="Google Shape;152;p13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3" name="Google Shape;153;p13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154" name="Google Shape;154;p13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3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"/>
          <p:cNvSpPr txBox="1"/>
          <p:nvPr>
            <p:ph idx="1" type="subTitle"/>
          </p:nvPr>
        </p:nvSpPr>
        <p:spPr>
          <a:xfrm>
            <a:off x="713225" y="3250563"/>
            <a:ext cx="3647100" cy="91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/>
          <p:nvPr>
            <p:ph type="title"/>
          </p:nvPr>
        </p:nvSpPr>
        <p:spPr>
          <a:xfrm>
            <a:off x="713250" y="1592693"/>
            <a:ext cx="7717500" cy="132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6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cxnSp>
        <p:nvCxnSpPr>
          <p:cNvPr id="165" name="Google Shape;165;p14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6" name="Google Shape;166;p14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167" name="Google Shape;167;p14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14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4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173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"/>
          <p:cNvSpPr txBox="1"/>
          <p:nvPr>
            <p:ph type="title"/>
          </p:nvPr>
        </p:nvSpPr>
        <p:spPr>
          <a:xfrm>
            <a:off x="936982" y="1383000"/>
            <a:ext cx="3200400" cy="23775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/>
          <p:nvPr>
            <p:ph type="title"/>
          </p:nvPr>
        </p:nvSpPr>
        <p:spPr>
          <a:xfrm>
            <a:off x="713225" y="777525"/>
            <a:ext cx="7040700" cy="7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0" name="Google Shape;180;p16"/>
          <p:cNvSpPr txBox="1"/>
          <p:nvPr>
            <p:ph idx="1" type="subTitle"/>
          </p:nvPr>
        </p:nvSpPr>
        <p:spPr>
          <a:xfrm>
            <a:off x="4579775" y="2041300"/>
            <a:ext cx="3731100" cy="20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81" name="Google Shape;181;p16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2" name="Google Shape;182;p16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183" name="Google Shape;183;p16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6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6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"/>
          <p:cNvSpPr txBox="1"/>
          <p:nvPr>
            <p:ph type="title"/>
          </p:nvPr>
        </p:nvSpPr>
        <p:spPr>
          <a:xfrm>
            <a:off x="713225" y="2260325"/>
            <a:ext cx="36591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3" name="Google Shape;193;p17"/>
          <p:cNvSpPr txBox="1"/>
          <p:nvPr>
            <p:ph hasCustomPrompt="1" idx="2" type="title"/>
          </p:nvPr>
        </p:nvSpPr>
        <p:spPr>
          <a:xfrm>
            <a:off x="3019625" y="1164425"/>
            <a:ext cx="13527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94" name="Google Shape;194;p17"/>
          <p:cNvSpPr txBox="1"/>
          <p:nvPr>
            <p:ph idx="1" type="subTitle"/>
          </p:nvPr>
        </p:nvSpPr>
        <p:spPr>
          <a:xfrm>
            <a:off x="713225" y="3380325"/>
            <a:ext cx="38589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95" name="Google Shape;195;p17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6" name="Google Shape;196;p17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197" name="Google Shape;197;p17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17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7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7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7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/>
          <p:nvPr>
            <p:ph idx="1" type="subTitle"/>
          </p:nvPr>
        </p:nvSpPr>
        <p:spPr>
          <a:xfrm>
            <a:off x="2391800" y="1556275"/>
            <a:ext cx="4572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7" name="Google Shape;207;p18"/>
          <p:cNvSpPr txBox="1"/>
          <p:nvPr>
            <p:ph idx="2" type="subTitle"/>
          </p:nvPr>
        </p:nvSpPr>
        <p:spPr>
          <a:xfrm>
            <a:off x="2391800" y="1931225"/>
            <a:ext cx="2835900" cy="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18"/>
          <p:cNvSpPr txBox="1"/>
          <p:nvPr>
            <p:ph idx="3" type="subTitle"/>
          </p:nvPr>
        </p:nvSpPr>
        <p:spPr>
          <a:xfrm>
            <a:off x="2391800" y="2314025"/>
            <a:ext cx="4572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4" type="subTitle"/>
          </p:nvPr>
        </p:nvSpPr>
        <p:spPr>
          <a:xfrm>
            <a:off x="2391800" y="2688975"/>
            <a:ext cx="2835900" cy="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5" type="subTitle"/>
          </p:nvPr>
        </p:nvSpPr>
        <p:spPr>
          <a:xfrm>
            <a:off x="2391800" y="3071775"/>
            <a:ext cx="4572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6" type="subTitle"/>
          </p:nvPr>
        </p:nvSpPr>
        <p:spPr>
          <a:xfrm>
            <a:off x="2391800" y="3446725"/>
            <a:ext cx="2835900" cy="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7" type="subTitle"/>
          </p:nvPr>
        </p:nvSpPr>
        <p:spPr>
          <a:xfrm>
            <a:off x="2391800" y="3829525"/>
            <a:ext cx="4572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8" type="subTitle"/>
          </p:nvPr>
        </p:nvSpPr>
        <p:spPr>
          <a:xfrm>
            <a:off x="2391800" y="4204475"/>
            <a:ext cx="2835900" cy="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14" name="Google Shape;214;p18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5" name="Google Shape;215;p18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216" name="Google Shape;216;p18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18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8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8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 txBox="1"/>
          <p:nvPr>
            <p:ph hasCustomPrompt="1" type="title"/>
          </p:nvPr>
        </p:nvSpPr>
        <p:spPr>
          <a:xfrm>
            <a:off x="1442250" y="1506725"/>
            <a:ext cx="7704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25" name="Google Shape;225;p18"/>
          <p:cNvSpPr txBox="1"/>
          <p:nvPr>
            <p:ph hasCustomPrompt="1" idx="9" type="title"/>
          </p:nvPr>
        </p:nvSpPr>
        <p:spPr>
          <a:xfrm>
            <a:off x="1442250" y="2277350"/>
            <a:ext cx="7704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26" name="Google Shape;226;p18"/>
          <p:cNvSpPr txBox="1"/>
          <p:nvPr>
            <p:ph hasCustomPrompt="1" idx="13" type="title"/>
          </p:nvPr>
        </p:nvSpPr>
        <p:spPr>
          <a:xfrm>
            <a:off x="1442250" y="3047975"/>
            <a:ext cx="7704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27" name="Google Shape;227;p18"/>
          <p:cNvSpPr txBox="1"/>
          <p:nvPr>
            <p:ph hasCustomPrompt="1" idx="14" type="title"/>
          </p:nvPr>
        </p:nvSpPr>
        <p:spPr>
          <a:xfrm>
            <a:off x="1442250" y="3818600"/>
            <a:ext cx="7704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28" name="Google Shape;228;p18"/>
          <p:cNvSpPr txBox="1"/>
          <p:nvPr>
            <p:ph idx="15"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22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/>
          <p:nvPr>
            <p:ph idx="1" type="subTitle"/>
          </p:nvPr>
        </p:nvSpPr>
        <p:spPr>
          <a:xfrm>
            <a:off x="1627685" y="1770113"/>
            <a:ext cx="2743200" cy="731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2" type="subTitle"/>
          </p:nvPr>
        </p:nvSpPr>
        <p:spPr>
          <a:xfrm>
            <a:off x="1627685" y="2501513"/>
            <a:ext cx="2743200" cy="382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3" type="subTitle"/>
          </p:nvPr>
        </p:nvSpPr>
        <p:spPr>
          <a:xfrm>
            <a:off x="5720525" y="1773788"/>
            <a:ext cx="2710200" cy="731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3" name="Google Shape;233;p19"/>
          <p:cNvSpPr txBox="1"/>
          <p:nvPr>
            <p:ph idx="4" type="subTitle"/>
          </p:nvPr>
        </p:nvSpPr>
        <p:spPr>
          <a:xfrm>
            <a:off x="5720525" y="2501525"/>
            <a:ext cx="2710200" cy="382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4" name="Google Shape;234;p19"/>
          <p:cNvSpPr txBox="1"/>
          <p:nvPr>
            <p:ph idx="5" type="subTitle"/>
          </p:nvPr>
        </p:nvSpPr>
        <p:spPr>
          <a:xfrm>
            <a:off x="1627685" y="3264800"/>
            <a:ext cx="2743200" cy="731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6" type="subTitle"/>
          </p:nvPr>
        </p:nvSpPr>
        <p:spPr>
          <a:xfrm>
            <a:off x="1627685" y="3996700"/>
            <a:ext cx="2743200" cy="382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6" name="Google Shape;236;p19"/>
          <p:cNvSpPr txBox="1"/>
          <p:nvPr>
            <p:ph idx="7" type="subTitle"/>
          </p:nvPr>
        </p:nvSpPr>
        <p:spPr>
          <a:xfrm>
            <a:off x="5720525" y="3264800"/>
            <a:ext cx="2710200" cy="731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7" name="Google Shape;237;p19"/>
          <p:cNvSpPr txBox="1"/>
          <p:nvPr>
            <p:ph idx="8" type="subTitle"/>
          </p:nvPr>
        </p:nvSpPr>
        <p:spPr>
          <a:xfrm>
            <a:off x="5720525" y="3996700"/>
            <a:ext cx="2710200" cy="382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38" name="Google Shape;238;p19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9" name="Google Shape;239;p19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240" name="Google Shape;240;p19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19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 txBox="1"/>
          <p:nvPr>
            <p:ph hasCustomPrompt="1" type="title"/>
          </p:nvPr>
        </p:nvSpPr>
        <p:spPr>
          <a:xfrm>
            <a:off x="857285" y="1770125"/>
            <a:ext cx="770400" cy="731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9" name="Google Shape;249;p19"/>
          <p:cNvSpPr txBox="1"/>
          <p:nvPr>
            <p:ph hasCustomPrompt="1" idx="9" type="title"/>
          </p:nvPr>
        </p:nvSpPr>
        <p:spPr>
          <a:xfrm>
            <a:off x="4950125" y="1770125"/>
            <a:ext cx="770400" cy="731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0" name="Google Shape;250;p19"/>
          <p:cNvSpPr txBox="1"/>
          <p:nvPr>
            <p:ph hasCustomPrompt="1" idx="13" type="title"/>
          </p:nvPr>
        </p:nvSpPr>
        <p:spPr>
          <a:xfrm>
            <a:off x="857285" y="3264802"/>
            <a:ext cx="770400" cy="731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1" name="Google Shape;251;p19"/>
          <p:cNvSpPr txBox="1"/>
          <p:nvPr>
            <p:ph hasCustomPrompt="1" idx="14" type="title"/>
          </p:nvPr>
        </p:nvSpPr>
        <p:spPr>
          <a:xfrm>
            <a:off x="4950125" y="3264800"/>
            <a:ext cx="770400" cy="731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2" name="Google Shape;252;p19"/>
          <p:cNvSpPr txBox="1"/>
          <p:nvPr>
            <p:ph idx="15"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22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idx="1" type="subTitle"/>
          </p:nvPr>
        </p:nvSpPr>
        <p:spPr>
          <a:xfrm>
            <a:off x="5982025" y="2776598"/>
            <a:ext cx="2248500" cy="694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2" type="subTitle"/>
          </p:nvPr>
        </p:nvSpPr>
        <p:spPr>
          <a:xfrm>
            <a:off x="6166950" y="3591673"/>
            <a:ext cx="18786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56" name="Google Shape;256;p20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7" name="Google Shape;257;p20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258" name="Google Shape;258;p20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0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0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0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0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0"/>
          <p:cNvSpPr txBox="1"/>
          <p:nvPr>
            <p:ph hasCustomPrompt="1" type="title"/>
          </p:nvPr>
        </p:nvSpPr>
        <p:spPr>
          <a:xfrm>
            <a:off x="6721125" y="1920098"/>
            <a:ext cx="770400" cy="647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7" name="Google Shape;267;p20"/>
          <p:cNvSpPr txBox="1"/>
          <p:nvPr>
            <p:ph idx="3"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8" name="Google Shape;268;p20"/>
          <p:cNvSpPr txBox="1"/>
          <p:nvPr>
            <p:ph idx="4" type="subTitle"/>
          </p:nvPr>
        </p:nvSpPr>
        <p:spPr>
          <a:xfrm>
            <a:off x="3447750" y="2776598"/>
            <a:ext cx="2248500" cy="694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9" name="Google Shape;269;p20"/>
          <p:cNvSpPr txBox="1"/>
          <p:nvPr>
            <p:ph idx="5" type="subTitle"/>
          </p:nvPr>
        </p:nvSpPr>
        <p:spPr>
          <a:xfrm>
            <a:off x="3632675" y="3591673"/>
            <a:ext cx="18786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20"/>
          <p:cNvSpPr txBox="1"/>
          <p:nvPr>
            <p:ph hasCustomPrompt="1" idx="6" type="title"/>
          </p:nvPr>
        </p:nvSpPr>
        <p:spPr>
          <a:xfrm>
            <a:off x="4186850" y="1920098"/>
            <a:ext cx="770400" cy="647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71" name="Google Shape;271;p20"/>
          <p:cNvSpPr txBox="1"/>
          <p:nvPr>
            <p:ph idx="7" type="subTitle"/>
          </p:nvPr>
        </p:nvSpPr>
        <p:spPr>
          <a:xfrm>
            <a:off x="913475" y="2776598"/>
            <a:ext cx="2248500" cy="694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2" name="Google Shape;272;p20"/>
          <p:cNvSpPr txBox="1"/>
          <p:nvPr>
            <p:ph idx="8" type="subTitle"/>
          </p:nvPr>
        </p:nvSpPr>
        <p:spPr>
          <a:xfrm>
            <a:off x="1098400" y="3591673"/>
            <a:ext cx="18786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20"/>
          <p:cNvSpPr txBox="1"/>
          <p:nvPr>
            <p:ph hasCustomPrompt="1" idx="9" type="title"/>
          </p:nvPr>
        </p:nvSpPr>
        <p:spPr>
          <a:xfrm>
            <a:off x="1652575" y="1920098"/>
            <a:ext cx="770400" cy="647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/>
          <p:nvPr>
            <p:ph type="title"/>
          </p:nvPr>
        </p:nvSpPr>
        <p:spPr>
          <a:xfrm>
            <a:off x="4290150" y="2260325"/>
            <a:ext cx="36591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3"/>
          <p:cNvSpPr txBox="1"/>
          <p:nvPr>
            <p:ph hasCustomPrompt="1" idx="2" type="title"/>
          </p:nvPr>
        </p:nvSpPr>
        <p:spPr>
          <a:xfrm>
            <a:off x="4290150" y="1164425"/>
            <a:ext cx="13527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/>
          <p:nvPr>
            <p:ph idx="1" type="subTitle"/>
          </p:nvPr>
        </p:nvSpPr>
        <p:spPr>
          <a:xfrm>
            <a:off x="4290150" y="3285175"/>
            <a:ext cx="21522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4" name="Google Shape;44;p3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" name="Google Shape;45;p3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46" name="Google Shape;46;p3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p3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/>
          <p:nvPr>
            <p:ph type="ctrTitle"/>
          </p:nvPr>
        </p:nvSpPr>
        <p:spPr>
          <a:xfrm>
            <a:off x="2520150" y="1838850"/>
            <a:ext cx="4103700" cy="14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96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6" name="Google Shape;276;p21"/>
          <p:cNvSpPr txBox="1"/>
          <p:nvPr>
            <p:ph idx="1" type="subTitle"/>
          </p:nvPr>
        </p:nvSpPr>
        <p:spPr>
          <a:xfrm>
            <a:off x="2676300" y="3304650"/>
            <a:ext cx="3791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277" name="Google Shape;277;p21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8" name="Google Shape;278;p21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279" name="Google Shape;279;p21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21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1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1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"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type="ctrTitle"/>
          </p:nvPr>
        </p:nvSpPr>
        <p:spPr>
          <a:xfrm>
            <a:off x="705100" y="1838850"/>
            <a:ext cx="3867000" cy="1465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96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4819900" y="1840200"/>
            <a:ext cx="3610800" cy="146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1" name="Google Shape;291;p22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292" name="Google Shape;292;p22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2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2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"/>
          <p:cNvSpPr txBox="1"/>
          <p:nvPr>
            <p:ph type="title"/>
          </p:nvPr>
        </p:nvSpPr>
        <p:spPr>
          <a:xfrm>
            <a:off x="5200987" y="1434075"/>
            <a:ext cx="29718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1" type="subTitle"/>
          </p:nvPr>
        </p:nvSpPr>
        <p:spPr>
          <a:xfrm>
            <a:off x="5342737" y="2251500"/>
            <a:ext cx="2688300" cy="15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3_1"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/>
          <p:nvPr>
            <p:ph type="title"/>
          </p:nvPr>
        </p:nvSpPr>
        <p:spPr>
          <a:xfrm>
            <a:off x="713225" y="3091425"/>
            <a:ext cx="3657600" cy="109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5" name="Google Shape;305;p24"/>
          <p:cNvSpPr txBox="1"/>
          <p:nvPr>
            <p:ph idx="1" type="subTitle"/>
          </p:nvPr>
        </p:nvSpPr>
        <p:spPr>
          <a:xfrm>
            <a:off x="4571970" y="3091425"/>
            <a:ext cx="38589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3_1_1"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/>
          <p:nvPr>
            <p:ph type="title"/>
          </p:nvPr>
        </p:nvSpPr>
        <p:spPr>
          <a:xfrm>
            <a:off x="713225" y="928075"/>
            <a:ext cx="3657600" cy="109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8" name="Google Shape;308;p25"/>
          <p:cNvSpPr txBox="1"/>
          <p:nvPr>
            <p:ph idx="1" type="subTitle"/>
          </p:nvPr>
        </p:nvSpPr>
        <p:spPr>
          <a:xfrm>
            <a:off x="4571970" y="928075"/>
            <a:ext cx="38589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"/>
          <p:cNvSpPr txBox="1"/>
          <p:nvPr>
            <p:ph type="title"/>
          </p:nvPr>
        </p:nvSpPr>
        <p:spPr>
          <a:xfrm>
            <a:off x="992662" y="1434075"/>
            <a:ext cx="29718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11" name="Google Shape;311;p26"/>
          <p:cNvSpPr txBox="1"/>
          <p:nvPr>
            <p:ph idx="1" type="subTitle"/>
          </p:nvPr>
        </p:nvSpPr>
        <p:spPr>
          <a:xfrm>
            <a:off x="1162312" y="2251500"/>
            <a:ext cx="26325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Google Shape;313;p27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4" name="Google Shape;314;p27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315" name="Google Shape;315;p27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27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7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7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7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7"/>
          <p:cNvSpPr txBox="1"/>
          <p:nvPr>
            <p:ph type="title"/>
          </p:nvPr>
        </p:nvSpPr>
        <p:spPr>
          <a:xfrm flipH="1">
            <a:off x="4461300" y="1109000"/>
            <a:ext cx="36798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4" name="Google Shape;324;p27"/>
          <p:cNvSpPr txBox="1"/>
          <p:nvPr>
            <p:ph idx="1" type="subTitle"/>
          </p:nvPr>
        </p:nvSpPr>
        <p:spPr>
          <a:xfrm flipH="1">
            <a:off x="5206650" y="3820050"/>
            <a:ext cx="23514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27"/>
          <p:cNvSpPr txBox="1"/>
          <p:nvPr>
            <p:ph idx="2" type="subTitle"/>
          </p:nvPr>
        </p:nvSpPr>
        <p:spPr>
          <a:xfrm flipH="1">
            <a:off x="1016075" y="900200"/>
            <a:ext cx="2758500" cy="15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0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7" name="Google Shape;327;p28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8" name="Google Shape;328;p28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329" name="Google Shape;329;p28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28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8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8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8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8"/>
          <p:cNvSpPr txBox="1"/>
          <p:nvPr>
            <p:ph idx="1" type="subTitle"/>
          </p:nvPr>
        </p:nvSpPr>
        <p:spPr>
          <a:xfrm flipH="1">
            <a:off x="713225" y="2036850"/>
            <a:ext cx="27585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8" name="Google Shape;338;p28"/>
          <p:cNvSpPr txBox="1"/>
          <p:nvPr>
            <p:ph type="title"/>
          </p:nvPr>
        </p:nvSpPr>
        <p:spPr>
          <a:xfrm>
            <a:off x="620550" y="595675"/>
            <a:ext cx="39513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10_1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0" name="Google Shape;340;p29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1" name="Google Shape;341;p29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342" name="Google Shape;342;p29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9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9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9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9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9"/>
          <p:cNvSpPr txBox="1"/>
          <p:nvPr>
            <p:ph idx="1" type="subTitle"/>
          </p:nvPr>
        </p:nvSpPr>
        <p:spPr>
          <a:xfrm flipH="1">
            <a:off x="5666825" y="2036850"/>
            <a:ext cx="27585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29"/>
          <p:cNvSpPr txBox="1"/>
          <p:nvPr>
            <p:ph type="title"/>
          </p:nvPr>
        </p:nvSpPr>
        <p:spPr>
          <a:xfrm>
            <a:off x="4474025" y="595675"/>
            <a:ext cx="39513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30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4" name="Google Shape;354;p30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355" name="Google Shape;355;p30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30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0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0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0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0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64" name="Google Shape;364;p30"/>
          <p:cNvSpPr txBox="1"/>
          <p:nvPr>
            <p:ph idx="1" type="subTitle"/>
          </p:nvPr>
        </p:nvSpPr>
        <p:spPr>
          <a:xfrm flipH="1">
            <a:off x="620550" y="1355125"/>
            <a:ext cx="78102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/>
          <p:nvPr>
            <p:ph idx="1" type="subTitle"/>
          </p:nvPr>
        </p:nvSpPr>
        <p:spPr>
          <a:xfrm>
            <a:off x="620550" y="1171100"/>
            <a:ext cx="7810200" cy="3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6" name="Google Shape;56;p4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" name="Google Shape;57;p4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58" name="Google Shape;58;p4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4"/>
          <p:cNvSpPr txBox="1"/>
          <p:nvPr>
            <p:ph type="title"/>
          </p:nvPr>
        </p:nvSpPr>
        <p:spPr>
          <a:xfrm>
            <a:off x="620550" y="5956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3" name="Google Shape;63;p4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"/>
          <p:cNvSpPr txBox="1"/>
          <p:nvPr>
            <p:ph idx="1" type="subTitle"/>
          </p:nvPr>
        </p:nvSpPr>
        <p:spPr>
          <a:xfrm>
            <a:off x="1602431" y="2069525"/>
            <a:ext cx="28359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7" name="Google Shape;367;p31"/>
          <p:cNvSpPr txBox="1"/>
          <p:nvPr>
            <p:ph idx="2" type="subTitle"/>
          </p:nvPr>
        </p:nvSpPr>
        <p:spPr>
          <a:xfrm>
            <a:off x="1602431" y="2659250"/>
            <a:ext cx="28359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8" name="Google Shape;368;p31"/>
          <p:cNvSpPr txBox="1"/>
          <p:nvPr>
            <p:ph idx="3" type="subTitle"/>
          </p:nvPr>
        </p:nvSpPr>
        <p:spPr>
          <a:xfrm>
            <a:off x="4705668" y="2069525"/>
            <a:ext cx="28359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9" name="Google Shape;369;p31"/>
          <p:cNvSpPr txBox="1"/>
          <p:nvPr>
            <p:ph idx="4" type="subTitle"/>
          </p:nvPr>
        </p:nvSpPr>
        <p:spPr>
          <a:xfrm>
            <a:off x="4705675" y="2659250"/>
            <a:ext cx="28359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70" name="Google Shape;370;p31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1" name="Google Shape;371;p31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372" name="Google Shape;372;p31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31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1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1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1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1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4_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"/>
          <p:cNvSpPr txBox="1"/>
          <p:nvPr>
            <p:ph idx="1" type="subTitle"/>
          </p:nvPr>
        </p:nvSpPr>
        <p:spPr>
          <a:xfrm>
            <a:off x="887031" y="2412425"/>
            <a:ext cx="3474600" cy="510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3" name="Google Shape;383;p32"/>
          <p:cNvSpPr txBox="1"/>
          <p:nvPr>
            <p:ph idx="2" type="subTitle"/>
          </p:nvPr>
        </p:nvSpPr>
        <p:spPr>
          <a:xfrm>
            <a:off x="887031" y="3154550"/>
            <a:ext cx="34746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4" name="Google Shape;384;p32"/>
          <p:cNvSpPr txBox="1"/>
          <p:nvPr>
            <p:ph idx="3" type="subTitle"/>
          </p:nvPr>
        </p:nvSpPr>
        <p:spPr>
          <a:xfrm>
            <a:off x="4782372" y="2412425"/>
            <a:ext cx="3474600" cy="510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5" name="Google Shape;385;p32"/>
          <p:cNvSpPr txBox="1"/>
          <p:nvPr>
            <p:ph idx="4" type="subTitle"/>
          </p:nvPr>
        </p:nvSpPr>
        <p:spPr>
          <a:xfrm>
            <a:off x="4782372" y="3154550"/>
            <a:ext cx="34746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86" name="Google Shape;386;p32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7" name="Google Shape;387;p32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388" name="Google Shape;388;p32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32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2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2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2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2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CUSTOM_4_1_1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"/>
          <p:cNvSpPr txBox="1"/>
          <p:nvPr>
            <p:ph idx="1" type="subTitle"/>
          </p:nvPr>
        </p:nvSpPr>
        <p:spPr>
          <a:xfrm>
            <a:off x="1811708" y="1545275"/>
            <a:ext cx="5029200" cy="510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9" name="Google Shape;399;p33"/>
          <p:cNvSpPr txBox="1"/>
          <p:nvPr>
            <p:ph idx="2" type="subTitle"/>
          </p:nvPr>
        </p:nvSpPr>
        <p:spPr>
          <a:xfrm>
            <a:off x="1811708" y="2055875"/>
            <a:ext cx="5029200" cy="914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33"/>
          <p:cNvSpPr txBox="1"/>
          <p:nvPr>
            <p:ph idx="3" type="subTitle"/>
          </p:nvPr>
        </p:nvSpPr>
        <p:spPr>
          <a:xfrm>
            <a:off x="2296620" y="3183100"/>
            <a:ext cx="5029200" cy="510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1" name="Google Shape;401;p33"/>
          <p:cNvSpPr txBox="1"/>
          <p:nvPr>
            <p:ph idx="4" type="subTitle"/>
          </p:nvPr>
        </p:nvSpPr>
        <p:spPr>
          <a:xfrm>
            <a:off x="2296620" y="3693700"/>
            <a:ext cx="5029200" cy="914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02" name="Google Shape;402;p33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3" name="Google Shape;403;p33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404" name="Google Shape;404;p33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33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3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3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3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3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6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415" name="Google Shape;415;p34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6" name="Google Shape;416;p34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417" name="Google Shape;417;p34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4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4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4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4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4"/>
          <p:cNvSpPr txBox="1"/>
          <p:nvPr>
            <p:ph idx="1" type="subTitle"/>
          </p:nvPr>
        </p:nvSpPr>
        <p:spPr>
          <a:xfrm>
            <a:off x="5922300" y="1496325"/>
            <a:ext cx="20667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6" name="Google Shape;426;p34"/>
          <p:cNvSpPr txBox="1"/>
          <p:nvPr>
            <p:ph idx="2" type="subTitle"/>
          </p:nvPr>
        </p:nvSpPr>
        <p:spPr>
          <a:xfrm>
            <a:off x="5922300" y="2072525"/>
            <a:ext cx="20667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7" name="Google Shape;427;p34"/>
          <p:cNvSpPr txBox="1"/>
          <p:nvPr>
            <p:ph idx="3" type="subTitle"/>
          </p:nvPr>
        </p:nvSpPr>
        <p:spPr>
          <a:xfrm>
            <a:off x="5922300" y="3235625"/>
            <a:ext cx="20667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8" name="Google Shape;428;p34"/>
          <p:cNvSpPr txBox="1"/>
          <p:nvPr>
            <p:ph idx="4" type="subTitle"/>
          </p:nvPr>
        </p:nvSpPr>
        <p:spPr>
          <a:xfrm>
            <a:off x="5922300" y="3811825"/>
            <a:ext cx="20667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6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431" name="Google Shape;431;p35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32" name="Google Shape;432;p35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433" name="Google Shape;433;p35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35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5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5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5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5"/>
          <p:cNvSpPr txBox="1"/>
          <p:nvPr>
            <p:ph idx="1" type="subTitle"/>
          </p:nvPr>
        </p:nvSpPr>
        <p:spPr>
          <a:xfrm>
            <a:off x="620550" y="1351650"/>
            <a:ext cx="3781200" cy="32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2" name="Google Shape;442;p35"/>
          <p:cNvSpPr txBox="1"/>
          <p:nvPr>
            <p:ph idx="2" type="subTitle"/>
          </p:nvPr>
        </p:nvSpPr>
        <p:spPr>
          <a:xfrm>
            <a:off x="4649575" y="1351650"/>
            <a:ext cx="3781200" cy="32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9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6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445" name="Google Shape;445;p36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6" name="Google Shape;446;p36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447" name="Google Shape;447;p36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36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6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6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6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6"/>
          <p:cNvSpPr txBox="1"/>
          <p:nvPr>
            <p:ph idx="1" type="subTitle"/>
          </p:nvPr>
        </p:nvSpPr>
        <p:spPr>
          <a:xfrm>
            <a:off x="1051001" y="3618925"/>
            <a:ext cx="2079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6" name="Google Shape;456;p36"/>
          <p:cNvSpPr txBox="1"/>
          <p:nvPr>
            <p:ph idx="2" type="subTitle"/>
          </p:nvPr>
        </p:nvSpPr>
        <p:spPr>
          <a:xfrm>
            <a:off x="1051001" y="3982575"/>
            <a:ext cx="20790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7" name="Google Shape;457;p36"/>
          <p:cNvSpPr txBox="1"/>
          <p:nvPr>
            <p:ph idx="3" type="subTitle"/>
          </p:nvPr>
        </p:nvSpPr>
        <p:spPr>
          <a:xfrm>
            <a:off x="3645373" y="3618925"/>
            <a:ext cx="2079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8" name="Google Shape;458;p36"/>
          <p:cNvSpPr txBox="1"/>
          <p:nvPr>
            <p:ph idx="4" type="subTitle"/>
          </p:nvPr>
        </p:nvSpPr>
        <p:spPr>
          <a:xfrm>
            <a:off x="3645373" y="3982575"/>
            <a:ext cx="20790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9" name="Google Shape;459;p36"/>
          <p:cNvSpPr txBox="1"/>
          <p:nvPr>
            <p:ph idx="5" type="subTitle"/>
          </p:nvPr>
        </p:nvSpPr>
        <p:spPr>
          <a:xfrm>
            <a:off x="6239749" y="3618925"/>
            <a:ext cx="2079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0" name="Google Shape;460;p36"/>
          <p:cNvSpPr txBox="1"/>
          <p:nvPr>
            <p:ph idx="6" type="subTitle"/>
          </p:nvPr>
        </p:nvSpPr>
        <p:spPr>
          <a:xfrm>
            <a:off x="6239749" y="3982575"/>
            <a:ext cx="20790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2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463" name="Google Shape;463;p37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4" name="Google Shape;464;p37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465" name="Google Shape;465;p37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37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7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7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7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7"/>
          <p:cNvSpPr txBox="1"/>
          <p:nvPr>
            <p:ph idx="1" type="subTitle"/>
          </p:nvPr>
        </p:nvSpPr>
        <p:spPr>
          <a:xfrm>
            <a:off x="1050325" y="1526338"/>
            <a:ext cx="30408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4" name="Google Shape;474;p37"/>
          <p:cNvSpPr txBox="1"/>
          <p:nvPr>
            <p:ph idx="2" type="subTitle"/>
          </p:nvPr>
        </p:nvSpPr>
        <p:spPr>
          <a:xfrm>
            <a:off x="4832001" y="1526350"/>
            <a:ext cx="35988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5" name="Google Shape;475;p37"/>
          <p:cNvSpPr txBox="1"/>
          <p:nvPr>
            <p:ph idx="3" type="subTitle"/>
          </p:nvPr>
        </p:nvSpPr>
        <p:spPr>
          <a:xfrm>
            <a:off x="1050325" y="2749175"/>
            <a:ext cx="30408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6" name="Google Shape;476;p37"/>
          <p:cNvSpPr txBox="1"/>
          <p:nvPr>
            <p:ph idx="4" type="subTitle"/>
          </p:nvPr>
        </p:nvSpPr>
        <p:spPr>
          <a:xfrm>
            <a:off x="4832001" y="2749175"/>
            <a:ext cx="35988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7" name="Google Shape;477;p37"/>
          <p:cNvSpPr txBox="1"/>
          <p:nvPr>
            <p:ph idx="5" type="subTitle"/>
          </p:nvPr>
        </p:nvSpPr>
        <p:spPr>
          <a:xfrm>
            <a:off x="1050325" y="3972088"/>
            <a:ext cx="30408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8" name="Google Shape;478;p37"/>
          <p:cNvSpPr txBox="1"/>
          <p:nvPr>
            <p:ph idx="6" type="subTitle"/>
          </p:nvPr>
        </p:nvSpPr>
        <p:spPr>
          <a:xfrm>
            <a:off x="4832001" y="3972100"/>
            <a:ext cx="35988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2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8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481" name="Google Shape;481;p38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2" name="Google Shape;482;p38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483" name="Google Shape;483;p38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38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8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8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8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8"/>
          <p:cNvSpPr txBox="1"/>
          <p:nvPr>
            <p:ph idx="1" type="subTitle"/>
          </p:nvPr>
        </p:nvSpPr>
        <p:spPr>
          <a:xfrm>
            <a:off x="713225" y="2682988"/>
            <a:ext cx="2194500" cy="64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2" name="Google Shape;492;p38"/>
          <p:cNvSpPr txBox="1"/>
          <p:nvPr>
            <p:ph idx="2" type="subTitle"/>
          </p:nvPr>
        </p:nvSpPr>
        <p:spPr>
          <a:xfrm>
            <a:off x="713225" y="3562350"/>
            <a:ext cx="2194500" cy="868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3" name="Google Shape;493;p38"/>
          <p:cNvSpPr txBox="1"/>
          <p:nvPr>
            <p:ph idx="3" type="subTitle"/>
          </p:nvPr>
        </p:nvSpPr>
        <p:spPr>
          <a:xfrm>
            <a:off x="3474751" y="2682988"/>
            <a:ext cx="2194500" cy="64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4" name="Google Shape;494;p38"/>
          <p:cNvSpPr txBox="1"/>
          <p:nvPr>
            <p:ph idx="4" type="subTitle"/>
          </p:nvPr>
        </p:nvSpPr>
        <p:spPr>
          <a:xfrm>
            <a:off x="3474751" y="3562350"/>
            <a:ext cx="2194500" cy="868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5" name="Google Shape;495;p38"/>
          <p:cNvSpPr txBox="1"/>
          <p:nvPr>
            <p:ph idx="5" type="subTitle"/>
          </p:nvPr>
        </p:nvSpPr>
        <p:spPr>
          <a:xfrm>
            <a:off x="6236251" y="2682988"/>
            <a:ext cx="2194500" cy="64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6" name="Google Shape;496;p38"/>
          <p:cNvSpPr txBox="1"/>
          <p:nvPr>
            <p:ph idx="6" type="subTitle"/>
          </p:nvPr>
        </p:nvSpPr>
        <p:spPr>
          <a:xfrm>
            <a:off x="6236251" y="3562350"/>
            <a:ext cx="2194500" cy="868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4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9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499" name="Google Shape;499;p39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00" name="Google Shape;500;p39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501" name="Google Shape;501;p39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39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9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9"/>
          <p:cNvSpPr txBox="1"/>
          <p:nvPr>
            <p:ph idx="1" type="subTitle"/>
          </p:nvPr>
        </p:nvSpPr>
        <p:spPr>
          <a:xfrm>
            <a:off x="713225" y="3227988"/>
            <a:ext cx="2215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0" name="Google Shape;510;p39"/>
          <p:cNvSpPr txBox="1"/>
          <p:nvPr>
            <p:ph idx="2" type="subTitle"/>
          </p:nvPr>
        </p:nvSpPr>
        <p:spPr>
          <a:xfrm>
            <a:off x="713225" y="3637673"/>
            <a:ext cx="22155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1" name="Google Shape;511;p39"/>
          <p:cNvSpPr txBox="1"/>
          <p:nvPr>
            <p:ph idx="3" type="subTitle"/>
          </p:nvPr>
        </p:nvSpPr>
        <p:spPr>
          <a:xfrm>
            <a:off x="3464250" y="3227988"/>
            <a:ext cx="2215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2" name="Google Shape;512;p39"/>
          <p:cNvSpPr txBox="1"/>
          <p:nvPr>
            <p:ph idx="4" type="subTitle"/>
          </p:nvPr>
        </p:nvSpPr>
        <p:spPr>
          <a:xfrm>
            <a:off x="3464250" y="3637673"/>
            <a:ext cx="22155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3" name="Google Shape;513;p39"/>
          <p:cNvSpPr txBox="1"/>
          <p:nvPr>
            <p:ph idx="5" type="subTitle"/>
          </p:nvPr>
        </p:nvSpPr>
        <p:spPr>
          <a:xfrm>
            <a:off x="6215275" y="3228000"/>
            <a:ext cx="2215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4" name="Google Shape;514;p39"/>
          <p:cNvSpPr txBox="1"/>
          <p:nvPr>
            <p:ph idx="6" type="subTitle"/>
          </p:nvPr>
        </p:nvSpPr>
        <p:spPr>
          <a:xfrm>
            <a:off x="6215275" y="3637673"/>
            <a:ext cx="22155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14_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0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8" name="Google Shape;518;p40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519" name="Google Shape;519;p40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3" name="Google Shape;523;p40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0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0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0"/>
          <p:cNvSpPr txBox="1"/>
          <p:nvPr>
            <p:ph idx="1" type="subTitle"/>
          </p:nvPr>
        </p:nvSpPr>
        <p:spPr>
          <a:xfrm>
            <a:off x="713225" y="3028638"/>
            <a:ext cx="2215500" cy="64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8" name="Google Shape;528;p40"/>
          <p:cNvSpPr txBox="1"/>
          <p:nvPr>
            <p:ph idx="2" type="subTitle"/>
          </p:nvPr>
        </p:nvSpPr>
        <p:spPr>
          <a:xfrm>
            <a:off x="713225" y="3668848"/>
            <a:ext cx="22155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9" name="Google Shape;529;p40"/>
          <p:cNvSpPr txBox="1"/>
          <p:nvPr>
            <p:ph idx="3" type="subTitle"/>
          </p:nvPr>
        </p:nvSpPr>
        <p:spPr>
          <a:xfrm>
            <a:off x="3464250" y="3028638"/>
            <a:ext cx="2215500" cy="64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0" name="Google Shape;530;p40"/>
          <p:cNvSpPr txBox="1"/>
          <p:nvPr>
            <p:ph idx="4" type="subTitle"/>
          </p:nvPr>
        </p:nvSpPr>
        <p:spPr>
          <a:xfrm>
            <a:off x="3464250" y="3668848"/>
            <a:ext cx="22155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1" name="Google Shape;531;p40"/>
          <p:cNvSpPr txBox="1"/>
          <p:nvPr>
            <p:ph idx="5" type="subTitle"/>
          </p:nvPr>
        </p:nvSpPr>
        <p:spPr>
          <a:xfrm>
            <a:off x="6215275" y="3028653"/>
            <a:ext cx="2215500" cy="64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2" name="Google Shape;532;p40"/>
          <p:cNvSpPr txBox="1"/>
          <p:nvPr>
            <p:ph idx="6" type="subTitle"/>
          </p:nvPr>
        </p:nvSpPr>
        <p:spPr>
          <a:xfrm>
            <a:off x="6215275" y="3668848"/>
            <a:ext cx="22155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 txBox="1"/>
          <p:nvPr>
            <p:ph idx="1" type="subTitle"/>
          </p:nvPr>
        </p:nvSpPr>
        <p:spPr>
          <a:xfrm>
            <a:off x="620550" y="2673675"/>
            <a:ext cx="19356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" name="Google Shape;69;p5"/>
          <p:cNvSpPr txBox="1"/>
          <p:nvPr>
            <p:ph idx="2" type="subTitle"/>
          </p:nvPr>
        </p:nvSpPr>
        <p:spPr>
          <a:xfrm>
            <a:off x="6597050" y="2673675"/>
            <a:ext cx="19356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5"/>
          <p:cNvSpPr txBox="1"/>
          <p:nvPr>
            <p:ph idx="3" type="subTitle"/>
          </p:nvPr>
        </p:nvSpPr>
        <p:spPr>
          <a:xfrm>
            <a:off x="714650" y="3256350"/>
            <a:ext cx="18414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5"/>
          <p:cNvSpPr txBox="1"/>
          <p:nvPr>
            <p:ph idx="4" type="subTitle"/>
          </p:nvPr>
        </p:nvSpPr>
        <p:spPr>
          <a:xfrm>
            <a:off x="6597050" y="3256350"/>
            <a:ext cx="18414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5"/>
          <p:cNvSpPr txBox="1"/>
          <p:nvPr>
            <p:ph type="title"/>
          </p:nvPr>
        </p:nvSpPr>
        <p:spPr>
          <a:xfrm>
            <a:off x="2854350" y="652000"/>
            <a:ext cx="34353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73" name="Google Shape;73;p5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4" name="Google Shape;74;p5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75" name="Google Shape;75;p5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5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5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5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5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1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36" name="Google Shape;536;p41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537" name="Google Shape;537;p41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1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" name="Google Shape;541;p41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1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1"/>
          <p:cNvSpPr txBox="1"/>
          <p:nvPr>
            <p:ph idx="1" type="subTitle"/>
          </p:nvPr>
        </p:nvSpPr>
        <p:spPr>
          <a:xfrm>
            <a:off x="1184345" y="2385250"/>
            <a:ext cx="1707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6" name="Google Shape;546;p41"/>
          <p:cNvSpPr txBox="1"/>
          <p:nvPr>
            <p:ph idx="2" type="subTitle"/>
          </p:nvPr>
        </p:nvSpPr>
        <p:spPr>
          <a:xfrm>
            <a:off x="1184345" y="2895838"/>
            <a:ext cx="17070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7" name="Google Shape;547;p41"/>
          <p:cNvSpPr txBox="1"/>
          <p:nvPr>
            <p:ph idx="3" type="subTitle"/>
          </p:nvPr>
        </p:nvSpPr>
        <p:spPr>
          <a:xfrm>
            <a:off x="3680020" y="2385250"/>
            <a:ext cx="1707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8" name="Google Shape;548;p41"/>
          <p:cNvSpPr txBox="1"/>
          <p:nvPr>
            <p:ph idx="4" type="subTitle"/>
          </p:nvPr>
        </p:nvSpPr>
        <p:spPr>
          <a:xfrm>
            <a:off x="3680020" y="2895838"/>
            <a:ext cx="17070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9" name="Google Shape;549;p41"/>
          <p:cNvSpPr txBox="1"/>
          <p:nvPr>
            <p:ph idx="5" type="subTitle"/>
          </p:nvPr>
        </p:nvSpPr>
        <p:spPr>
          <a:xfrm>
            <a:off x="6188827" y="2385250"/>
            <a:ext cx="1707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0" name="Google Shape;550;p41"/>
          <p:cNvSpPr txBox="1"/>
          <p:nvPr>
            <p:ph idx="6" type="subTitle"/>
          </p:nvPr>
        </p:nvSpPr>
        <p:spPr>
          <a:xfrm>
            <a:off x="6188827" y="2895855"/>
            <a:ext cx="17070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8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2" name="Google Shape;552;p42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3" name="Google Shape;553;p42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554" name="Google Shape;554;p42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2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2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" name="Google Shape;558;p42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2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2"/>
          <p:cNvSpPr txBox="1"/>
          <p:nvPr>
            <p:ph idx="1" type="subTitle"/>
          </p:nvPr>
        </p:nvSpPr>
        <p:spPr>
          <a:xfrm>
            <a:off x="1629700" y="1000700"/>
            <a:ext cx="23814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3" name="Google Shape;563;p42"/>
          <p:cNvSpPr txBox="1"/>
          <p:nvPr>
            <p:ph idx="2" type="subTitle"/>
          </p:nvPr>
        </p:nvSpPr>
        <p:spPr>
          <a:xfrm>
            <a:off x="1629538" y="1590556"/>
            <a:ext cx="23814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42"/>
          <p:cNvSpPr txBox="1"/>
          <p:nvPr>
            <p:ph idx="3" type="subTitle"/>
          </p:nvPr>
        </p:nvSpPr>
        <p:spPr>
          <a:xfrm>
            <a:off x="1629700" y="3209250"/>
            <a:ext cx="23814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5" name="Google Shape;565;p42"/>
          <p:cNvSpPr txBox="1"/>
          <p:nvPr>
            <p:ph idx="4" type="subTitle"/>
          </p:nvPr>
        </p:nvSpPr>
        <p:spPr>
          <a:xfrm>
            <a:off x="1629538" y="3786781"/>
            <a:ext cx="23814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42"/>
          <p:cNvSpPr txBox="1"/>
          <p:nvPr>
            <p:ph idx="5" type="subTitle"/>
          </p:nvPr>
        </p:nvSpPr>
        <p:spPr>
          <a:xfrm>
            <a:off x="5132925" y="1000700"/>
            <a:ext cx="23814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7" name="Google Shape;567;p42"/>
          <p:cNvSpPr txBox="1"/>
          <p:nvPr>
            <p:ph idx="6" type="subTitle"/>
          </p:nvPr>
        </p:nvSpPr>
        <p:spPr>
          <a:xfrm>
            <a:off x="5133063" y="1590556"/>
            <a:ext cx="23814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8" name="Google Shape;568;p42"/>
          <p:cNvSpPr txBox="1"/>
          <p:nvPr>
            <p:ph idx="7" type="subTitle"/>
          </p:nvPr>
        </p:nvSpPr>
        <p:spPr>
          <a:xfrm>
            <a:off x="5132925" y="3209250"/>
            <a:ext cx="23814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9" name="Google Shape;569;p42"/>
          <p:cNvSpPr txBox="1"/>
          <p:nvPr>
            <p:ph idx="8" type="subTitle"/>
          </p:nvPr>
        </p:nvSpPr>
        <p:spPr>
          <a:xfrm>
            <a:off x="5133063" y="3786781"/>
            <a:ext cx="23814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0" name="Google Shape;570;p42"/>
          <p:cNvSpPr txBox="1"/>
          <p:nvPr>
            <p:ph type="title"/>
          </p:nvPr>
        </p:nvSpPr>
        <p:spPr>
          <a:xfrm>
            <a:off x="4200175" y="1647075"/>
            <a:ext cx="743700" cy="24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571" name="Google Shape;571;p42"/>
          <p:cNvGrpSpPr/>
          <p:nvPr/>
        </p:nvGrpSpPr>
        <p:grpSpPr>
          <a:xfrm>
            <a:off x="8430766" y="3367493"/>
            <a:ext cx="1099304" cy="3207822"/>
            <a:chOff x="6745600" y="877675"/>
            <a:chExt cx="1213226" cy="3540251"/>
          </a:xfrm>
        </p:grpSpPr>
        <p:sp>
          <p:nvSpPr>
            <p:cNvPr id="572" name="Google Shape;572;p42"/>
            <p:cNvSpPr/>
            <p:nvPr/>
          </p:nvSpPr>
          <p:spPr>
            <a:xfrm>
              <a:off x="6745600" y="2042018"/>
              <a:ext cx="48880" cy="48880"/>
            </a:xfrm>
            <a:custGeom>
              <a:rect b="b" l="l" r="r" t="t"/>
              <a:pathLst>
                <a:path extrusionOk="0" h="943" w="943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2"/>
            <p:cNvSpPr/>
            <p:nvPr/>
          </p:nvSpPr>
          <p:spPr>
            <a:xfrm>
              <a:off x="7037062" y="204201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2"/>
            <p:cNvSpPr/>
            <p:nvPr/>
          </p:nvSpPr>
          <p:spPr>
            <a:xfrm>
              <a:off x="7326969" y="204201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2"/>
            <p:cNvSpPr/>
            <p:nvPr/>
          </p:nvSpPr>
          <p:spPr>
            <a:xfrm>
              <a:off x="7618432" y="204201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2"/>
            <p:cNvSpPr/>
            <p:nvPr/>
          </p:nvSpPr>
          <p:spPr>
            <a:xfrm>
              <a:off x="7908339" y="204201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2"/>
            <p:cNvSpPr/>
            <p:nvPr/>
          </p:nvSpPr>
          <p:spPr>
            <a:xfrm>
              <a:off x="6745600" y="1750505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87"/>
                  </a:cubicBezTo>
                  <a:cubicBezTo>
                    <a:pt x="973" y="214"/>
                    <a:pt x="730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2"/>
            <p:cNvSpPr/>
            <p:nvPr/>
          </p:nvSpPr>
          <p:spPr>
            <a:xfrm>
              <a:off x="6745600" y="146065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5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2"/>
            <p:cNvSpPr/>
            <p:nvPr/>
          </p:nvSpPr>
          <p:spPr>
            <a:xfrm>
              <a:off x="6745600" y="1169137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87"/>
                  </a:cubicBezTo>
                  <a:cubicBezTo>
                    <a:pt x="973" y="214"/>
                    <a:pt x="730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2"/>
            <p:cNvSpPr/>
            <p:nvPr/>
          </p:nvSpPr>
          <p:spPr>
            <a:xfrm>
              <a:off x="6745600" y="877675"/>
              <a:ext cx="50487" cy="50487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30" y="973"/>
                    <a:pt x="973" y="761"/>
                    <a:pt x="973" y="487"/>
                  </a:cubicBezTo>
                  <a:cubicBezTo>
                    <a:pt x="973" y="214"/>
                    <a:pt x="730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2"/>
            <p:cNvSpPr/>
            <p:nvPr/>
          </p:nvSpPr>
          <p:spPr>
            <a:xfrm>
              <a:off x="7037062" y="1750505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2"/>
            <p:cNvSpPr/>
            <p:nvPr/>
          </p:nvSpPr>
          <p:spPr>
            <a:xfrm>
              <a:off x="7037062" y="146065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2"/>
            <p:cNvSpPr/>
            <p:nvPr/>
          </p:nvSpPr>
          <p:spPr>
            <a:xfrm>
              <a:off x="7037062" y="1169137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2"/>
            <p:cNvSpPr/>
            <p:nvPr/>
          </p:nvSpPr>
          <p:spPr>
            <a:xfrm>
              <a:off x="7037062" y="877675"/>
              <a:ext cx="48932" cy="50487"/>
            </a:xfrm>
            <a:custGeom>
              <a:rect b="b" l="l" r="r" t="t"/>
              <a:pathLst>
                <a:path extrusionOk="0" h="97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3"/>
                    <a:pt x="457" y="973"/>
                  </a:cubicBezTo>
                  <a:cubicBezTo>
                    <a:pt x="730" y="973"/>
                    <a:pt x="943" y="761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2"/>
            <p:cNvSpPr/>
            <p:nvPr/>
          </p:nvSpPr>
          <p:spPr>
            <a:xfrm>
              <a:off x="7326969" y="1750505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2"/>
            <p:cNvSpPr/>
            <p:nvPr/>
          </p:nvSpPr>
          <p:spPr>
            <a:xfrm>
              <a:off x="7326969" y="146065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2"/>
            <p:cNvSpPr/>
            <p:nvPr/>
          </p:nvSpPr>
          <p:spPr>
            <a:xfrm>
              <a:off x="7326969" y="1169137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2"/>
            <p:cNvSpPr/>
            <p:nvPr/>
          </p:nvSpPr>
          <p:spPr>
            <a:xfrm>
              <a:off x="7326969" y="877675"/>
              <a:ext cx="50487" cy="50487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2"/>
            <p:cNvSpPr/>
            <p:nvPr/>
          </p:nvSpPr>
          <p:spPr>
            <a:xfrm>
              <a:off x="7618432" y="1750505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2"/>
            <p:cNvSpPr/>
            <p:nvPr/>
          </p:nvSpPr>
          <p:spPr>
            <a:xfrm>
              <a:off x="7618432" y="146065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2"/>
            <p:cNvSpPr/>
            <p:nvPr/>
          </p:nvSpPr>
          <p:spPr>
            <a:xfrm>
              <a:off x="7618432" y="1169137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2"/>
            <p:cNvSpPr/>
            <p:nvPr/>
          </p:nvSpPr>
          <p:spPr>
            <a:xfrm>
              <a:off x="7618432" y="877675"/>
              <a:ext cx="48932" cy="50487"/>
            </a:xfrm>
            <a:custGeom>
              <a:rect b="b" l="l" r="r" t="t"/>
              <a:pathLst>
                <a:path extrusionOk="0" h="97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3"/>
                    <a:pt x="457" y="973"/>
                  </a:cubicBezTo>
                  <a:cubicBezTo>
                    <a:pt x="730" y="973"/>
                    <a:pt x="943" y="761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2"/>
            <p:cNvSpPr/>
            <p:nvPr/>
          </p:nvSpPr>
          <p:spPr>
            <a:xfrm>
              <a:off x="7908339" y="1750505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2"/>
            <p:cNvSpPr/>
            <p:nvPr/>
          </p:nvSpPr>
          <p:spPr>
            <a:xfrm>
              <a:off x="7908339" y="146065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2"/>
            <p:cNvSpPr/>
            <p:nvPr/>
          </p:nvSpPr>
          <p:spPr>
            <a:xfrm>
              <a:off x="7908339" y="1169137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7908339" y="877675"/>
              <a:ext cx="50487" cy="50487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6745600" y="3204754"/>
              <a:ext cx="48880" cy="50435"/>
            </a:xfrm>
            <a:custGeom>
              <a:rect b="b" l="l" r="r" t="t"/>
              <a:pathLst>
                <a:path extrusionOk="0" h="973" w="943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2"/>
            <p:cNvSpPr/>
            <p:nvPr/>
          </p:nvSpPr>
          <p:spPr>
            <a:xfrm>
              <a:off x="7037062" y="3204754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2"/>
            <p:cNvSpPr/>
            <p:nvPr/>
          </p:nvSpPr>
          <p:spPr>
            <a:xfrm>
              <a:off x="7326969" y="3204754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2"/>
            <p:cNvSpPr/>
            <p:nvPr/>
          </p:nvSpPr>
          <p:spPr>
            <a:xfrm>
              <a:off x="7618432" y="3204754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7908339" y="3204754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6745600" y="291484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5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6745600" y="262338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8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6745600" y="233348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5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2"/>
            <p:cNvSpPr/>
            <p:nvPr/>
          </p:nvSpPr>
          <p:spPr>
            <a:xfrm>
              <a:off x="7037062" y="291484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2"/>
            <p:cNvSpPr/>
            <p:nvPr/>
          </p:nvSpPr>
          <p:spPr>
            <a:xfrm>
              <a:off x="7037062" y="262338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7037062" y="233348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7326969" y="291484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7326969" y="262338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7326969" y="233348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7618432" y="291484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7618432" y="262338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7618432" y="233348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7908339" y="291484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7908339" y="262338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7908339" y="233348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2"/>
            <p:cNvSpPr/>
            <p:nvPr/>
          </p:nvSpPr>
          <p:spPr>
            <a:xfrm>
              <a:off x="6745600" y="4369046"/>
              <a:ext cx="48880" cy="48880"/>
            </a:xfrm>
            <a:custGeom>
              <a:rect b="b" l="l" r="r" t="t"/>
              <a:pathLst>
                <a:path extrusionOk="0" h="943" w="943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2"/>
            <p:cNvSpPr/>
            <p:nvPr/>
          </p:nvSpPr>
          <p:spPr>
            <a:xfrm>
              <a:off x="7037062" y="436904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7326969" y="436904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7618432" y="436904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2"/>
            <p:cNvSpPr/>
            <p:nvPr/>
          </p:nvSpPr>
          <p:spPr>
            <a:xfrm>
              <a:off x="7908339" y="436904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6745600" y="4077584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87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6745600" y="3786123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30" y="973"/>
                    <a:pt x="973" y="760"/>
                    <a:pt x="973" y="48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2"/>
            <p:cNvSpPr/>
            <p:nvPr/>
          </p:nvSpPr>
          <p:spPr>
            <a:xfrm>
              <a:off x="6745600" y="349621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87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2"/>
            <p:cNvSpPr/>
            <p:nvPr/>
          </p:nvSpPr>
          <p:spPr>
            <a:xfrm>
              <a:off x="7037062" y="4077584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2"/>
            <p:cNvSpPr/>
            <p:nvPr/>
          </p:nvSpPr>
          <p:spPr>
            <a:xfrm>
              <a:off x="7037062" y="3786123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7037062" y="349621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7326969" y="4077584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7326969" y="3786123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7326969" y="349621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7618432" y="4077584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7618432" y="3786123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7618432" y="349621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7908339" y="4077584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7908339" y="3786123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2"/>
            <p:cNvSpPr/>
            <p:nvPr/>
          </p:nvSpPr>
          <p:spPr>
            <a:xfrm>
              <a:off x="7908339" y="349621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8_1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8" name="Google Shape;638;p43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9" name="Google Shape;639;p43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640" name="Google Shape;640;p43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43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3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3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3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3"/>
          <p:cNvSpPr txBox="1"/>
          <p:nvPr>
            <p:ph idx="1" type="subTitle"/>
          </p:nvPr>
        </p:nvSpPr>
        <p:spPr>
          <a:xfrm>
            <a:off x="4761025" y="2800175"/>
            <a:ext cx="1645800" cy="510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9" name="Google Shape;649;p43"/>
          <p:cNvSpPr txBox="1"/>
          <p:nvPr>
            <p:ph idx="2" type="subTitle"/>
          </p:nvPr>
        </p:nvSpPr>
        <p:spPr>
          <a:xfrm>
            <a:off x="4760982" y="3390031"/>
            <a:ext cx="1645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0" name="Google Shape;650;p43"/>
          <p:cNvSpPr txBox="1"/>
          <p:nvPr>
            <p:ph idx="3" type="subTitle"/>
          </p:nvPr>
        </p:nvSpPr>
        <p:spPr>
          <a:xfrm>
            <a:off x="6784925" y="2806338"/>
            <a:ext cx="1645800" cy="510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1" name="Google Shape;651;p43"/>
          <p:cNvSpPr txBox="1"/>
          <p:nvPr>
            <p:ph idx="4" type="subTitle"/>
          </p:nvPr>
        </p:nvSpPr>
        <p:spPr>
          <a:xfrm>
            <a:off x="6784813" y="3383869"/>
            <a:ext cx="1645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2" name="Google Shape;652;p43"/>
          <p:cNvSpPr txBox="1"/>
          <p:nvPr>
            <p:ph idx="5" type="subTitle"/>
          </p:nvPr>
        </p:nvSpPr>
        <p:spPr>
          <a:xfrm>
            <a:off x="713225" y="2800175"/>
            <a:ext cx="1645800" cy="510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3" name="Google Shape;653;p43"/>
          <p:cNvSpPr txBox="1"/>
          <p:nvPr>
            <p:ph idx="6" type="subTitle"/>
          </p:nvPr>
        </p:nvSpPr>
        <p:spPr>
          <a:xfrm>
            <a:off x="713320" y="3390031"/>
            <a:ext cx="1645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4" name="Google Shape;654;p43"/>
          <p:cNvSpPr txBox="1"/>
          <p:nvPr>
            <p:ph idx="7" type="subTitle"/>
          </p:nvPr>
        </p:nvSpPr>
        <p:spPr>
          <a:xfrm>
            <a:off x="2737125" y="2806338"/>
            <a:ext cx="1645800" cy="510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5" name="Google Shape;655;p43"/>
          <p:cNvSpPr txBox="1"/>
          <p:nvPr>
            <p:ph idx="8" type="subTitle"/>
          </p:nvPr>
        </p:nvSpPr>
        <p:spPr>
          <a:xfrm>
            <a:off x="2737151" y="3383869"/>
            <a:ext cx="1645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56" name="Google Shape;656;p43"/>
          <p:cNvGrpSpPr/>
          <p:nvPr/>
        </p:nvGrpSpPr>
        <p:grpSpPr>
          <a:xfrm>
            <a:off x="8659366" y="3367493"/>
            <a:ext cx="1099304" cy="3207822"/>
            <a:chOff x="6745600" y="877675"/>
            <a:chExt cx="1213226" cy="3540251"/>
          </a:xfrm>
        </p:grpSpPr>
        <p:sp>
          <p:nvSpPr>
            <p:cNvPr id="657" name="Google Shape;657;p43"/>
            <p:cNvSpPr/>
            <p:nvPr/>
          </p:nvSpPr>
          <p:spPr>
            <a:xfrm>
              <a:off x="6745600" y="2042018"/>
              <a:ext cx="48880" cy="48880"/>
            </a:xfrm>
            <a:custGeom>
              <a:rect b="b" l="l" r="r" t="t"/>
              <a:pathLst>
                <a:path extrusionOk="0" h="943" w="943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7037062" y="204201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7326969" y="204201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7618432" y="204201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7908339" y="204201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6745600" y="1750505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87"/>
                  </a:cubicBezTo>
                  <a:cubicBezTo>
                    <a:pt x="973" y="214"/>
                    <a:pt x="730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6745600" y="146065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5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6745600" y="1169137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87"/>
                  </a:cubicBezTo>
                  <a:cubicBezTo>
                    <a:pt x="973" y="214"/>
                    <a:pt x="730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6745600" y="877675"/>
              <a:ext cx="50487" cy="50487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30" y="973"/>
                    <a:pt x="973" y="761"/>
                    <a:pt x="973" y="487"/>
                  </a:cubicBezTo>
                  <a:cubicBezTo>
                    <a:pt x="973" y="214"/>
                    <a:pt x="730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7037062" y="1750505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7037062" y="146065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7037062" y="1169137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7037062" y="877675"/>
              <a:ext cx="48932" cy="50487"/>
            </a:xfrm>
            <a:custGeom>
              <a:rect b="b" l="l" r="r" t="t"/>
              <a:pathLst>
                <a:path extrusionOk="0" h="97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3"/>
                    <a:pt x="457" y="973"/>
                  </a:cubicBezTo>
                  <a:cubicBezTo>
                    <a:pt x="730" y="973"/>
                    <a:pt x="943" y="761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7326969" y="1750505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7326969" y="146065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7326969" y="1169137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7326969" y="877675"/>
              <a:ext cx="50487" cy="50487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7618432" y="1750505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7618432" y="146065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7618432" y="1169137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7618432" y="877675"/>
              <a:ext cx="48932" cy="50487"/>
            </a:xfrm>
            <a:custGeom>
              <a:rect b="b" l="l" r="r" t="t"/>
              <a:pathLst>
                <a:path extrusionOk="0" h="97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3"/>
                    <a:pt x="457" y="973"/>
                  </a:cubicBezTo>
                  <a:cubicBezTo>
                    <a:pt x="730" y="973"/>
                    <a:pt x="943" y="761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7908339" y="1750505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7908339" y="146065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7908339" y="1169137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7908339" y="877675"/>
              <a:ext cx="50487" cy="50487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6745600" y="3204754"/>
              <a:ext cx="48880" cy="50435"/>
            </a:xfrm>
            <a:custGeom>
              <a:rect b="b" l="l" r="r" t="t"/>
              <a:pathLst>
                <a:path extrusionOk="0" h="973" w="943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7037062" y="3204754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7326969" y="3204754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7618432" y="3204754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7908339" y="3204754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6745600" y="291484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5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6745600" y="262338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8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6745600" y="233348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5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7037062" y="291484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7037062" y="262338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7037062" y="233348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7326969" y="291484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7326969" y="262338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7326969" y="233348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7618432" y="291484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7618432" y="262338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7618432" y="233348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7908339" y="291484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7908339" y="262338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7908339" y="233348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6745600" y="4369046"/>
              <a:ext cx="48880" cy="48880"/>
            </a:xfrm>
            <a:custGeom>
              <a:rect b="b" l="l" r="r" t="t"/>
              <a:pathLst>
                <a:path extrusionOk="0" h="943" w="943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7037062" y="436904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7326969" y="436904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7618432" y="436904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7908339" y="436904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6745600" y="4077584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87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6745600" y="3786123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30" y="973"/>
                    <a:pt x="973" y="760"/>
                    <a:pt x="973" y="48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6745600" y="349621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87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7037062" y="4077584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7037062" y="3786123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7037062" y="349621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7326969" y="4077584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7326969" y="3786123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7326969" y="349621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7618432" y="4077584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7618432" y="3786123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7618432" y="349621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7908339" y="4077584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7908339" y="3786123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7908339" y="349621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4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724" name="Google Shape;724;p44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5" name="Google Shape;725;p44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726" name="Google Shape;726;p44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0" name="Google Shape;730;p44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4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4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44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4"/>
          <p:cNvSpPr txBox="1"/>
          <p:nvPr>
            <p:ph idx="1" type="subTitle"/>
          </p:nvPr>
        </p:nvSpPr>
        <p:spPr>
          <a:xfrm>
            <a:off x="713250" y="1523100"/>
            <a:ext cx="238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5" name="Google Shape;735;p44"/>
          <p:cNvSpPr txBox="1"/>
          <p:nvPr>
            <p:ph idx="2" type="subTitle"/>
          </p:nvPr>
        </p:nvSpPr>
        <p:spPr>
          <a:xfrm>
            <a:off x="764703" y="2033700"/>
            <a:ext cx="22776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6" name="Google Shape;736;p44"/>
          <p:cNvSpPr txBox="1"/>
          <p:nvPr>
            <p:ph idx="3" type="subTitle"/>
          </p:nvPr>
        </p:nvSpPr>
        <p:spPr>
          <a:xfrm>
            <a:off x="3381750" y="1523100"/>
            <a:ext cx="238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7" name="Google Shape;737;p44"/>
          <p:cNvSpPr txBox="1"/>
          <p:nvPr>
            <p:ph idx="4" type="subTitle"/>
          </p:nvPr>
        </p:nvSpPr>
        <p:spPr>
          <a:xfrm>
            <a:off x="3433195" y="2033700"/>
            <a:ext cx="22776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8" name="Google Shape;738;p44"/>
          <p:cNvSpPr txBox="1"/>
          <p:nvPr>
            <p:ph idx="5" type="subTitle"/>
          </p:nvPr>
        </p:nvSpPr>
        <p:spPr>
          <a:xfrm>
            <a:off x="6050250" y="1523100"/>
            <a:ext cx="238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9" name="Google Shape;739;p44"/>
          <p:cNvSpPr txBox="1"/>
          <p:nvPr>
            <p:ph idx="6" type="subTitle"/>
          </p:nvPr>
        </p:nvSpPr>
        <p:spPr>
          <a:xfrm>
            <a:off x="6101700" y="2033700"/>
            <a:ext cx="22776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0" name="Google Shape;740;p44"/>
          <p:cNvSpPr txBox="1"/>
          <p:nvPr>
            <p:ph idx="7" type="subTitle"/>
          </p:nvPr>
        </p:nvSpPr>
        <p:spPr>
          <a:xfrm>
            <a:off x="713250" y="3298350"/>
            <a:ext cx="238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1" name="Google Shape;741;p44"/>
          <p:cNvSpPr txBox="1"/>
          <p:nvPr>
            <p:ph idx="8" type="subTitle"/>
          </p:nvPr>
        </p:nvSpPr>
        <p:spPr>
          <a:xfrm>
            <a:off x="764703" y="3808950"/>
            <a:ext cx="22776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2" name="Google Shape;742;p44"/>
          <p:cNvSpPr txBox="1"/>
          <p:nvPr>
            <p:ph idx="9" type="subTitle"/>
          </p:nvPr>
        </p:nvSpPr>
        <p:spPr>
          <a:xfrm>
            <a:off x="3381750" y="3298350"/>
            <a:ext cx="238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3" name="Google Shape;743;p44"/>
          <p:cNvSpPr txBox="1"/>
          <p:nvPr>
            <p:ph idx="13" type="subTitle"/>
          </p:nvPr>
        </p:nvSpPr>
        <p:spPr>
          <a:xfrm>
            <a:off x="3433200" y="3808950"/>
            <a:ext cx="22776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4" name="Google Shape;744;p44"/>
          <p:cNvSpPr txBox="1"/>
          <p:nvPr>
            <p:ph idx="14" type="subTitle"/>
          </p:nvPr>
        </p:nvSpPr>
        <p:spPr>
          <a:xfrm>
            <a:off x="6050250" y="3298350"/>
            <a:ext cx="238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5" name="Google Shape;745;p44"/>
          <p:cNvSpPr txBox="1"/>
          <p:nvPr>
            <p:ph idx="15" type="subTitle"/>
          </p:nvPr>
        </p:nvSpPr>
        <p:spPr>
          <a:xfrm>
            <a:off x="6101697" y="3808950"/>
            <a:ext cx="22776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0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5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748" name="Google Shape;748;p45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49" name="Google Shape;749;p45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750" name="Google Shape;750;p45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5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5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" name="Google Shape;754;p45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45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45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5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5"/>
          <p:cNvSpPr txBox="1"/>
          <p:nvPr>
            <p:ph idx="1" type="subTitle"/>
          </p:nvPr>
        </p:nvSpPr>
        <p:spPr>
          <a:xfrm>
            <a:off x="713250" y="1523100"/>
            <a:ext cx="217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59" name="Google Shape;759;p45"/>
          <p:cNvSpPr txBox="1"/>
          <p:nvPr>
            <p:ph idx="2" type="subTitle"/>
          </p:nvPr>
        </p:nvSpPr>
        <p:spPr>
          <a:xfrm>
            <a:off x="713100" y="2033700"/>
            <a:ext cx="2170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0" name="Google Shape;760;p45"/>
          <p:cNvSpPr txBox="1"/>
          <p:nvPr>
            <p:ph idx="3" type="subTitle"/>
          </p:nvPr>
        </p:nvSpPr>
        <p:spPr>
          <a:xfrm>
            <a:off x="3486725" y="1523100"/>
            <a:ext cx="217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1" name="Google Shape;761;p45"/>
          <p:cNvSpPr txBox="1"/>
          <p:nvPr>
            <p:ph idx="4" type="subTitle"/>
          </p:nvPr>
        </p:nvSpPr>
        <p:spPr>
          <a:xfrm>
            <a:off x="3486725" y="2033700"/>
            <a:ext cx="2170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2" name="Google Shape;762;p45"/>
          <p:cNvSpPr txBox="1"/>
          <p:nvPr>
            <p:ph idx="5" type="subTitle"/>
          </p:nvPr>
        </p:nvSpPr>
        <p:spPr>
          <a:xfrm>
            <a:off x="6260250" y="1523100"/>
            <a:ext cx="217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3" name="Google Shape;763;p45"/>
          <p:cNvSpPr txBox="1"/>
          <p:nvPr>
            <p:ph idx="6" type="subTitle"/>
          </p:nvPr>
        </p:nvSpPr>
        <p:spPr>
          <a:xfrm>
            <a:off x="6260225" y="2033700"/>
            <a:ext cx="2170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4" name="Google Shape;764;p45"/>
          <p:cNvSpPr txBox="1"/>
          <p:nvPr>
            <p:ph idx="7" type="subTitle"/>
          </p:nvPr>
        </p:nvSpPr>
        <p:spPr>
          <a:xfrm>
            <a:off x="713250" y="3179300"/>
            <a:ext cx="217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5" name="Google Shape;765;p45"/>
          <p:cNvSpPr txBox="1"/>
          <p:nvPr>
            <p:ph idx="8" type="subTitle"/>
          </p:nvPr>
        </p:nvSpPr>
        <p:spPr>
          <a:xfrm>
            <a:off x="713100" y="3703850"/>
            <a:ext cx="2170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6" name="Google Shape;766;p45"/>
          <p:cNvSpPr txBox="1"/>
          <p:nvPr>
            <p:ph idx="9" type="subTitle"/>
          </p:nvPr>
        </p:nvSpPr>
        <p:spPr>
          <a:xfrm>
            <a:off x="3486725" y="3179300"/>
            <a:ext cx="217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7" name="Google Shape;767;p45"/>
          <p:cNvSpPr txBox="1"/>
          <p:nvPr>
            <p:ph idx="13" type="subTitle"/>
          </p:nvPr>
        </p:nvSpPr>
        <p:spPr>
          <a:xfrm>
            <a:off x="3486725" y="3682925"/>
            <a:ext cx="2170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8" name="Google Shape;768;p45"/>
          <p:cNvSpPr txBox="1"/>
          <p:nvPr>
            <p:ph idx="14" type="subTitle"/>
          </p:nvPr>
        </p:nvSpPr>
        <p:spPr>
          <a:xfrm>
            <a:off x="6260250" y="3179300"/>
            <a:ext cx="217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9" name="Google Shape;769;p45"/>
          <p:cNvSpPr txBox="1"/>
          <p:nvPr>
            <p:ph idx="15" type="subTitle"/>
          </p:nvPr>
        </p:nvSpPr>
        <p:spPr>
          <a:xfrm>
            <a:off x="6260225" y="3682925"/>
            <a:ext cx="2170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0_1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6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772" name="Google Shape;772;p46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3" name="Google Shape;773;p46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774" name="Google Shape;774;p46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6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6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8" name="Google Shape;778;p46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46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46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6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46"/>
          <p:cNvSpPr txBox="1"/>
          <p:nvPr>
            <p:ph idx="1" type="subTitle"/>
          </p:nvPr>
        </p:nvSpPr>
        <p:spPr>
          <a:xfrm>
            <a:off x="713192" y="1480913"/>
            <a:ext cx="36573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3" name="Google Shape;783;p46"/>
          <p:cNvSpPr txBox="1"/>
          <p:nvPr>
            <p:ph idx="2" type="subTitle"/>
          </p:nvPr>
        </p:nvSpPr>
        <p:spPr>
          <a:xfrm>
            <a:off x="4773600" y="1480913"/>
            <a:ext cx="36573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4" name="Google Shape;784;p46"/>
          <p:cNvSpPr txBox="1"/>
          <p:nvPr>
            <p:ph idx="3" type="subTitle"/>
          </p:nvPr>
        </p:nvSpPr>
        <p:spPr>
          <a:xfrm>
            <a:off x="713192" y="2815906"/>
            <a:ext cx="36576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5" name="Google Shape;785;p46"/>
          <p:cNvSpPr txBox="1"/>
          <p:nvPr>
            <p:ph idx="4" type="subTitle"/>
          </p:nvPr>
        </p:nvSpPr>
        <p:spPr>
          <a:xfrm>
            <a:off x="4773300" y="2815906"/>
            <a:ext cx="36576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6" name="Google Shape;786;p46"/>
          <p:cNvSpPr txBox="1"/>
          <p:nvPr>
            <p:ph idx="5" type="subTitle"/>
          </p:nvPr>
        </p:nvSpPr>
        <p:spPr>
          <a:xfrm>
            <a:off x="713192" y="3483403"/>
            <a:ext cx="36576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7" name="Google Shape;787;p46"/>
          <p:cNvSpPr txBox="1"/>
          <p:nvPr>
            <p:ph idx="6" type="subTitle"/>
          </p:nvPr>
        </p:nvSpPr>
        <p:spPr>
          <a:xfrm>
            <a:off x="4773300" y="3483403"/>
            <a:ext cx="36576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8" name="Google Shape;788;p46"/>
          <p:cNvSpPr txBox="1"/>
          <p:nvPr>
            <p:ph idx="7" type="subTitle"/>
          </p:nvPr>
        </p:nvSpPr>
        <p:spPr>
          <a:xfrm>
            <a:off x="713192" y="2148409"/>
            <a:ext cx="36573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9" name="Google Shape;789;p46"/>
          <p:cNvSpPr txBox="1"/>
          <p:nvPr>
            <p:ph idx="8" type="subTitle"/>
          </p:nvPr>
        </p:nvSpPr>
        <p:spPr>
          <a:xfrm>
            <a:off x="4773600" y="2148409"/>
            <a:ext cx="36573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0" name="Google Shape;790;p46"/>
          <p:cNvSpPr txBox="1"/>
          <p:nvPr>
            <p:ph idx="9" type="subTitle"/>
          </p:nvPr>
        </p:nvSpPr>
        <p:spPr>
          <a:xfrm>
            <a:off x="713192" y="4150900"/>
            <a:ext cx="36576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91" name="Google Shape;791;p46"/>
          <p:cNvSpPr txBox="1"/>
          <p:nvPr>
            <p:ph idx="13" type="subTitle"/>
          </p:nvPr>
        </p:nvSpPr>
        <p:spPr>
          <a:xfrm>
            <a:off x="4773300" y="4150900"/>
            <a:ext cx="3657600" cy="45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3">
  <p:cSld name="CUSTOM_20_1_1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7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794" name="Google Shape;794;p47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95" name="Google Shape;795;p47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796" name="Google Shape;796;p47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0" name="Google Shape;800;p47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7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7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7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7"/>
          <p:cNvSpPr txBox="1"/>
          <p:nvPr>
            <p:ph idx="1" type="subTitle"/>
          </p:nvPr>
        </p:nvSpPr>
        <p:spPr>
          <a:xfrm>
            <a:off x="713250" y="1523100"/>
            <a:ext cx="217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05" name="Google Shape;805;p47"/>
          <p:cNvSpPr txBox="1"/>
          <p:nvPr>
            <p:ph idx="2" type="subTitle"/>
          </p:nvPr>
        </p:nvSpPr>
        <p:spPr>
          <a:xfrm>
            <a:off x="713100" y="2033700"/>
            <a:ext cx="2170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6" name="Google Shape;806;p47"/>
          <p:cNvSpPr txBox="1"/>
          <p:nvPr>
            <p:ph idx="3" type="subTitle"/>
          </p:nvPr>
        </p:nvSpPr>
        <p:spPr>
          <a:xfrm>
            <a:off x="3486725" y="1523100"/>
            <a:ext cx="217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07" name="Google Shape;807;p47"/>
          <p:cNvSpPr txBox="1"/>
          <p:nvPr>
            <p:ph idx="4" type="subTitle"/>
          </p:nvPr>
        </p:nvSpPr>
        <p:spPr>
          <a:xfrm>
            <a:off x="3486725" y="2033700"/>
            <a:ext cx="2170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8" name="Google Shape;808;p47"/>
          <p:cNvSpPr txBox="1"/>
          <p:nvPr>
            <p:ph idx="5" type="subTitle"/>
          </p:nvPr>
        </p:nvSpPr>
        <p:spPr>
          <a:xfrm>
            <a:off x="6260250" y="1523100"/>
            <a:ext cx="217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09" name="Google Shape;809;p47"/>
          <p:cNvSpPr txBox="1"/>
          <p:nvPr>
            <p:ph idx="6" type="subTitle"/>
          </p:nvPr>
        </p:nvSpPr>
        <p:spPr>
          <a:xfrm>
            <a:off x="6260225" y="2033700"/>
            <a:ext cx="2170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0" name="Google Shape;810;p47"/>
          <p:cNvSpPr txBox="1"/>
          <p:nvPr>
            <p:ph idx="7" type="subTitle"/>
          </p:nvPr>
        </p:nvSpPr>
        <p:spPr>
          <a:xfrm>
            <a:off x="713250" y="3179300"/>
            <a:ext cx="217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11" name="Google Shape;811;p47"/>
          <p:cNvSpPr txBox="1"/>
          <p:nvPr>
            <p:ph idx="8" type="subTitle"/>
          </p:nvPr>
        </p:nvSpPr>
        <p:spPr>
          <a:xfrm>
            <a:off x="713100" y="3703850"/>
            <a:ext cx="2170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2" name="Google Shape;812;p47"/>
          <p:cNvSpPr txBox="1"/>
          <p:nvPr>
            <p:ph idx="9" type="subTitle"/>
          </p:nvPr>
        </p:nvSpPr>
        <p:spPr>
          <a:xfrm>
            <a:off x="3486725" y="3179300"/>
            <a:ext cx="217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13" name="Google Shape;813;p47"/>
          <p:cNvSpPr txBox="1"/>
          <p:nvPr>
            <p:ph idx="13" type="subTitle"/>
          </p:nvPr>
        </p:nvSpPr>
        <p:spPr>
          <a:xfrm>
            <a:off x="3486725" y="3682925"/>
            <a:ext cx="2170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4" name="Google Shape;814;p47"/>
          <p:cNvSpPr txBox="1"/>
          <p:nvPr>
            <p:ph idx="14" type="subTitle"/>
          </p:nvPr>
        </p:nvSpPr>
        <p:spPr>
          <a:xfrm>
            <a:off x="6260250" y="3179300"/>
            <a:ext cx="217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15" name="Google Shape;815;p47"/>
          <p:cNvSpPr txBox="1"/>
          <p:nvPr>
            <p:ph idx="15" type="subTitle"/>
          </p:nvPr>
        </p:nvSpPr>
        <p:spPr>
          <a:xfrm>
            <a:off x="6260225" y="3682925"/>
            <a:ext cx="2170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7" name="Google Shape;817;p48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18" name="Google Shape;818;p48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819" name="Google Shape;819;p48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8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8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8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" name="Google Shape;823;p48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8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8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8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8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9"/>
          <p:cNvSpPr txBox="1"/>
          <p:nvPr>
            <p:ph type="title"/>
          </p:nvPr>
        </p:nvSpPr>
        <p:spPr>
          <a:xfrm>
            <a:off x="1966025" y="3114525"/>
            <a:ext cx="52002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30" name="Google Shape;830;p49"/>
          <p:cNvSpPr txBox="1"/>
          <p:nvPr>
            <p:ph idx="1" type="subTitle"/>
          </p:nvPr>
        </p:nvSpPr>
        <p:spPr>
          <a:xfrm>
            <a:off x="2131950" y="1520600"/>
            <a:ext cx="4880100" cy="15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31" name="Google Shape;831;p49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32" name="Google Shape;832;p49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833" name="Google Shape;833;p49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9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" name="Google Shape;837;p49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49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49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9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_1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0"/>
          <p:cNvSpPr txBox="1"/>
          <p:nvPr>
            <p:ph type="title"/>
          </p:nvPr>
        </p:nvSpPr>
        <p:spPr>
          <a:xfrm>
            <a:off x="3923000" y="3343100"/>
            <a:ext cx="4014300" cy="64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3" name="Google Shape;843;p50"/>
          <p:cNvSpPr txBox="1"/>
          <p:nvPr>
            <p:ph idx="1" type="subTitle"/>
          </p:nvPr>
        </p:nvSpPr>
        <p:spPr>
          <a:xfrm>
            <a:off x="1212050" y="1749200"/>
            <a:ext cx="5303400" cy="159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44" name="Google Shape;844;p50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45" name="Google Shape;845;p50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846" name="Google Shape;846;p50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0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0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0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0" name="Google Shape;850;p50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50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50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50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85" name="Google Shape;85;p6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" name="Google Shape;86;p6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87" name="Google Shape;87;p6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6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6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6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6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7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1"/>
          <p:cNvSpPr txBox="1"/>
          <p:nvPr>
            <p:ph type="title"/>
          </p:nvPr>
        </p:nvSpPr>
        <p:spPr>
          <a:xfrm>
            <a:off x="2483100" y="539500"/>
            <a:ext cx="4177800" cy="10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56" name="Google Shape;856;p51"/>
          <p:cNvSpPr txBox="1"/>
          <p:nvPr>
            <p:ph idx="1" type="subTitle"/>
          </p:nvPr>
        </p:nvSpPr>
        <p:spPr>
          <a:xfrm>
            <a:off x="2877000" y="1745050"/>
            <a:ext cx="33900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7" name="Google Shape;857;p51"/>
          <p:cNvSpPr txBox="1"/>
          <p:nvPr/>
        </p:nvSpPr>
        <p:spPr>
          <a:xfrm>
            <a:off x="2653650" y="4156875"/>
            <a:ext cx="38367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8" name="Google Shape;858;p51"/>
          <p:cNvSpPr txBox="1"/>
          <p:nvPr>
            <p:ph idx="2" type="subTitle"/>
          </p:nvPr>
        </p:nvSpPr>
        <p:spPr>
          <a:xfrm>
            <a:off x="2877000" y="3089550"/>
            <a:ext cx="3390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bg>
      <p:bgPr>
        <a:solidFill>
          <a:schemeClr val="lt1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0" name="Google Shape;860;p52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1" name="Google Shape;861;p52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862" name="Google Shape;862;p52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2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2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2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6" name="Google Shape;866;p52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52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2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2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0" name="Google Shape;870;p52"/>
          <p:cNvGrpSpPr/>
          <p:nvPr/>
        </p:nvGrpSpPr>
        <p:grpSpPr>
          <a:xfrm>
            <a:off x="7947205" y="3198201"/>
            <a:ext cx="1109446" cy="1863976"/>
            <a:chOff x="3906875" y="2017025"/>
            <a:chExt cx="622375" cy="1045650"/>
          </a:xfrm>
        </p:grpSpPr>
        <p:sp>
          <p:nvSpPr>
            <p:cNvPr id="871" name="Google Shape;871;p52"/>
            <p:cNvSpPr/>
            <p:nvPr/>
          </p:nvSpPr>
          <p:spPr>
            <a:xfrm>
              <a:off x="4486675" y="30201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2"/>
            <p:cNvSpPr/>
            <p:nvPr/>
          </p:nvSpPr>
          <p:spPr>
            <a:xfrm>
              <a:off x="4486675" y="28529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2"/>
            <p:cNvSpPr/>
            <p:nvPr/>
          </p:nvSpPr>
          <p:spPr>
            <a:xfrm>
              <a:off x="4486675" y="268575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2"/>
            <p:cNvSpPr/>
            <p:nvPr/>
          </p:nvSpPr>
          <p:spPr>
            <a:xfrm>
              <a:off x="4486675" y="251857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2"/>
            <p:cNvSpPr/>
            <p:nvPr/>
          </p:nvSpPr>
          <p:spPr>
            <a:xfrm>
              <a:off x="4486675" y="23514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2"/>
            <p:cNvSpPr/>
            <p:nvPr/>
          </p:nvSpPr>
          <p:spPr>
            <a:xfrm>
              <a:off x="4486675" y="21842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2"/>
            <p:cNvSpPr/>
            <p:nvPr/>
          </p:nvSpPr>
          <p:spPr>
            <a:xfrm>
              <a:off x="4486675" y="2017025"/>
              <a:ext cx="42575" cy="42600"/>
            </a:xfrm>
            <a:custGeom>
              <a:rect b="b" l="l" r="r" t="t"/>
              <a:pathLst>
                <a:path extrusionOk="0" h="1704" w="1703">
                  <a:moveTo>
                    <a:pt x="851" y="1"/>
                  </a:moveTo>
                  <a:cubicBezTo>
                    <a:pt x="396" y="1"/>
                    <a:pt x="0" y="366"/>
                    <a:pt x="0" y="852"/>
                  </a:cubicBezTo>
                  <a:cubicBezTo>
                    <a:pt x="0" y="1308"/>
                    <a:pt x="396" y="1703"/>
                    <a:pt x="851" y="1703"/>
                  </a:cubicBezTo>
                  <a:cubicBezTo>
                    <a:pt x="1307" y="1703"/>
                    <a:pt x="1703" y="1308"/>
                    <a:pt x="1703" y="852"/>
                  </a:cubicBezTo>
                  <a:cubicBezTo>
                    <a:pt x="1703" y="366"/>
                    <a:pt x="1307" y="1"/>
                    <a:pt x="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2"/>
            <p:cNvSpPr/>
            <p:nvPr/>
          </p:nvSpPr>
          <p:spPr>
            <a:xfrm>
              <a:off x="4292900" y="3020100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2"/>
            <p:cNvSpPr/>
            <p:nvPr/>
          </p:nvSpPr>
          <p:spPr>
            <a:xfrm>
              <a:off x="4292900" y="2852925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2"/>
            <p:cNvSpPr/>
            <p:nvPr/>
          </p:nvSpPr>
          <p:spPr>
            <a:xfrm>
              <a:off x="4292900" y="2685750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2"/>
            <p:cNvSpPr/>
            <p:nvPr/>
          </p:nvSpPr>
          <p:spPr>
            <a:xfrm>
              <a:off x="4292900" y="2518575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2"/>
            <p:cNvSpPr/>
            <p:nvPr/>
          </p:nvSpPr>
          <p:spPr>
            <a:xfrm>
              <a:off x="4292900" y="2351400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2"/>
            <p:cNvSpPr/>
            <p:nvPr/>
          </p:nvSpPr>
          <p:spPr>
            <a:xfrm>
              <a:off x="4292900" y="2184225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2"/>
            <p:cNvSpPr/>
            <p:nvPr/>
          </p:nvSpPr>
          <p:spPr>
            <a:xfrm>
              <a:off x="4292900" y="2017025"/>
              <a:ext cx="43350" cy="42600"/>
            </a:xfrm>
            <a:custGeom>
              <a:rect b="b" l="l" r="r" t="t"/>
              <a:pathLst>
                <a:path extrusionOk="0" h="1704" w="1734">
                  <a:moveTo>
                    <a:pt x="882" y="1"/>
                  </a:moveTo>
                  <a:cubicBezTo>
                    <a:pt x="396" y="1"/>
                    <a:pt x="0" y="366"/>
                    <a:pt x="0" y="852"/>
                  </a:cubicBezTo>
                  <a:cubicBezTo>
                    <a:pt x="0" y="1308"/>
                    <a:pt x="396" y="1703"/>
                    <a:pt x="882" y="1703"/>
                  </a:cubicBezTo>
                  <a:cubicBezTo>
                    <a:pt x="1338" y="1703"/>
                    <a:pt x="1733" y="1308"/>
                    <a:pt x="1733" y="852"/>
                  </a:cubicBezTo>
                  <a:cubicBezTo>
                    <a:pt x="1733" y="366"/>
                    <a:pt x="1338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2"/>
            <p:cNvSpPr/>
            <p:nvPr/>
          </p:nvSpPr>
          <p:spPr>
            <a:xfrm>
              <a:off x="4099875" y="3020100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2"/>
            <p:cNvSpPr/>
            <p:nvPr/>
          </p:nvSpPr>
          <p:spPr>
            <a:xfrm>
              <a:off x="4099875" y="2852925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2"/>
            <p:cNvSpPr/>
            <p:nvPr/>
          </p:nvSpPr>
          <p:spPr>
            <a:xfrm>
              <a:off x="4099875" y="2685750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2"/>
            <p:cNvSpPr/>
            <p:nvPr/>
          </p:nvSpPr>
          <p:spPr>
            <a:xfrm>
              <a:off x="4099875" y="2518575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2"/>
            <p:cNvSpPr/>
            <p:nvPr/>
          </p:nvSpPr>
          <p:spPr>
            <a:xfrm>
              <a:off x="4099875" y="2351400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2"/>
            <p:cNvSpPr/>
            <p:nvPr/>
          </p:nvSpPr>
          <p:spPr>
            <a:xfrm>
              <a:off x="4099875" y="2184225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2"/>
            <p:cNvSpPr/>
            <p:nvPr/>
          </p:nvSpPr>
          <p:spPr>
            <a:xfrm>
              <a:off x="4099875" y="2017025"/>
              <a:ext cx="42600" cy="42600"/>
            </a:xfrm>
            <a:custGeom>
              <a:rect b="b" l="l" r="r" t="t"/>
              <a:pathLst>
                <a:path extrusionOk="0" h="1704" w="1704">
                  <a:moveTo>
                    <a:pt x="852" y="1"/>
                  </a:moveTo>
                  <a:cubicBezTo>
                    <a:pt x="396" y="1"/>
                    <a:pt x="1" y="366"/>
                    <a:pt x="1" y="852"/>
                  </a:cubicBezTo>
                  <a:cubicBezTo>
                    <a:pt x="1" y="1308"/>
                    <a:pt x="396" y="1703"/>
                    <a:pt x="852" y="1703"/>
                  </a:cubicBezTo>
                  <a:cubicBezTo>
                    <a:pt x="1338" y="1703"/>
                    <a:pt x="1703" y="1308"/>
                    <a:pt x="1703" y="852"/>
                  </a:cubicBezTo>
                  <a:cubicBezTo>
                    <a:pt x="1703" y="366"/>
                    <a:pt x="1338" y="1"/>
                    <a:pt x="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2"/>
            <p:cNvSpPr/>
            <p:nvPr/>
          </p:nvSpPr>
          <p:spPr>
            <a:xfrm>
              <a:off x="3906875" y="30201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2"/>
            <p:cNvSpPr/>
            <p:nvPr/>
          </p:nvSpPr>
          <p:spPr>
            <a:xfrm>
              <a:off x="3906875" y="28529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2"/>
            <p:cNvSpPr/>
            <p:nvPr/>
          </p:nvSpPr>
          <p:spPr>
            <a:xfrm>
              <a:off x="3906875" y="268575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2"/>
            <p:cNvSpPr/>
            <p:nvPr/>
          </p:nvSpPr>
          <p:spPr>
            <a:xfrm>
              <a:off x="3906875" y="251857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2"/>
            <p:cNvSpPr/>
            <p:nvPr/>
          </p:nvSpPr>
          <p:spPr>
            <a:xfrm>
              <a:off x="3906875" y="23514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2"/>
            <p:cNvSpPr/>
            <p:nvPr/>
          </p:nvSpPr>
          <p:spPr>
            <a:xfrm>
              <a:off x="3906875" y="21842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2"/>
            <p:cNvSpPr/>
            <p:nvPr/>
          </p:nvSpPr>
          <p:spPr>
            <a:xfrm>
              <a:off x="3906875" y="2017025"/>
              <a:ext cx="42575" cy="42600"/>
            </a:xfrm>
            <a:custGeom>
              <a:rect b="b" l="l" r="r" t="t"/>
              <a:pathLst>
                <a:path extrusionOk="0" h="1704" w="1703">
                  <a:moveTo>
                    <a:pt x="852" y="1"/>
                  </a:moveTo>
                  <a:cubicBezTo>
                    <a:pt x="365" y="1"/>
                    <a:pt x="0" y="366"/>
                    <a:pt x="0" y="852"/>
                  </a:cubicBezTo>
                  <a:cubicBezTo>
                    <a:pt x="0" y="1308"/>
                    <a:pt x="365" y="1703"/>
                    <a:pt x="852" y="1703"/>
                  </a:cubicBezTo>
                  <a:cubicBezTo>
                    <a:pt x="1307" y="1703"/>
                    <a:pt x="1703" y="1308"/>
                    <a:pt x="1703" y="852"/>
                  </a:cubicBezTo>
                  <a:cubicBezTo>
                    <a:pt x="1703" y="366"/>
                    <a:pt x="1307" y="1"/>
                    <a:pt x="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9" name="Google Shape;899;p52"/>
          <p:cNvSpPr/>
          <p:nvPr/>
        </p:nvSpPr>
        <p:spPr>
          <a:xfrm flipH="1">
            <a:off x="-884824" y="802901"/>
            <a:ext cx="5137249" cy="5143516"/>
          </a:xfrm>
          <a:custGeom>
            <a:rect b="b" l="l" r="r" t="t"/>
            <a:pathLst>
              <a:path extrusionOk="0" h="23132" w="23102">
                <a:moveTo>
                  <a:pt x="23101" y="11581"/>
                </a:moveTo>
                <a:cubicBezTo>
                  <a:pt x="23101" y="17964"/>
                  <a:pt x="17934" y="23131"/>
                  <a:pt x="11551" y="23131"/>
                </a:cubicBezTo>
                <a:cubicBezTo>
                  <a:pt x="5168" y="23131"/>
                  <a:pt x="1" y="17964"/>
                  <a:pt x="1" y="11581"/>
                </a:cubicBezTo>
                <a:cubicBezTo>
                  <a:pt x="1" y="5198"/>
                  <a:pt x="5168" y="0"/>
                  <a:pt x="11551" y="0"/>
                </a:cubicBezTo>
                <a:cubicBezTo>
                  <a:pt x="17934" y="0"/>
                  <a:pt x="23101" y="5198"/>
                  <a:pt x="23101" y="1158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52"/>
          <p:cNvSpPr/>
          <p:nvPr/>
        </p:nvSpPr>
        <p:spPr>
          <a:xfrm flipH="1">
            <a:off x="7298537" y="539500"/>
            <a:ext cx="2245688" cy="2248488"/>
          </a:xfrm>
          <a:custGeom>
            <a:rect b="b" l="l" r="r" t="t"/>
            <a:pathLst>
              <a:path extrusionOk="0" h="23132" w="23102">
                <a:moveTo>
                  <a:pt x="23101" y="11581"/>
                </a:moveTo>
                <a:cubicBezTo>
                  <a:pt x="23101" y="17964"/>
                  <a:pt x="17934" y="23131"/>
                  <a:pt x="11551" y="23131"/>
                </a:cubicBezTo>
                <a:cubicBezTo>
                  <a:pt x="5168" y="23131"/>
                  <a:pt x="1" y="17964"/>
                  <a:pt x="1" y="11581"/>
                </a:cubicBezTo>
                <a:cubicBezTo>
                  <a:pt x="1" y="5198"/>
                  <a:pt x="5168" y="0"/>
                  <a:pt x="11551" y="0"/>
                </a:cubicBezTo>
                <a:cubicBezTo>
                  <a:pt x="17934" y="0"/>
                  <a:pt x="23101" y="5198"/>
                  <a:pt x="23101" y="1158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9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oogle Shape;902;p53"/>
          <p:cNvGrpSpPr/>
          <p:nvPr/>
        </p:nvGrpSpPr>
        <p:grpSpPr>
          <a:xfrm>
            <a:off x="-468686" y="673022"/>
            <a:ext cx="10465227" cy="4774381"/>
            <a:chOff x="-468686" y="673022"/>
            <a:chExt cx="10465227" cy="4774381"/>
          </a:xfrm>
        </p:grpSpPr>
        <p:sp>
          <p:nvSpPr>
            <p:cNvPr id="903" name="Google Shape;903;p53"/>
            <p:cNvSpPr/>
            <p:nvPr/>
          </p:nvSpPr>
          <p:spPr>
            <a:xfrm flipH="1">
              <a:off x="2516437" y="1256882"/>
              <a:ext cx="4111120" cy="3444899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4" name="Google Shape;904;p53"/>
            <p:cNvGrpSpPr/>
            <p:nvPr/>
          </p:nvGrpSpPr>
          <p:grpSpPr>
            <a:xfrm flipH="1">
              <a:off x="6558494" y="2087932"/>
              <a:ext cx="3438047" cy="3359471"/>
              <a:chOff x="-1554262" y="830725"/>
              <a:chExt cx="3711992" cy="3627155"/>
            </a:xfrm>
          </p:grpSpPr>
          <p:sp>
            <p:nvSpPr>
              <p:cNvPr id="905" name="Google Shape;905;p53"/>
              <p:cNvSpPr/>
              <p:nvPr/>
            </p:nvSpPr>
            <p:spPr>
              <a:xfrm rot="10800000">
                <a:off x="1981330" y="2556100"/>
                <a:ext cx="176400" cy="176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53"/>
              <p:cNvSpPr/>
              <p:nvPr/>
            </p:nvSpPr>
            <p:spPr>
              <a:xfrm>
                <a:off x="-1554262" y="830725"/>
                <a:ext cx="3622625" cy="3627155"/>
              </a:xfrm>
              <a:custGeom>
                <a:rect b="b" l="l" r="r" t="t"/>
                <a:pathLst>
                  <a:path extrusionOk="0" h="23132" w="23102">
                    <a:moveTo>
                      <a:pt x="23101" y="11581"/>
                    </a:moveTo>
                    <a:cubicBezTo>
                      <a:pt x="23101" y="17964"/>
                      <a:pt x="17934" y="23131"/>
                      <a:pt x="11551" y="23131"/>
                    </a:cubicBezTo>
                    <a:cubicBezTo>
                      <a:pt x="5168" y="23131"/>
                      <a:pt x="1" y="17964"/>
                      <a:pt x="1" y="11581"/>
                    </a:cubicBezTo>
                    <a:cubicBezTo>
                      <a:pt x="1" y="5198"/>
                      <a:pt x="5168" y="0"/>
                      <a:pt x="11551" y="0"/>
                    </a:cubicBezTo>
                    <a:cubicBezTo>
                      <a:pt x="17934" y="0"/>
                      <a:pt x="23101" y="5198"/>
                      <a:pt x="23101" y="1158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7" name="Google Shape;907;p53"/>
            <p:cNvGrpSpPr/>
            <p:nvPr/>
          </p:nvGrpSpPr>
          <p:grpSpPr>
            <a:xfrm>
              <a:off x="-468686" y="673022"/>
              <a:ext cx="3054227" cy="2984423"/>
              <a:chOff x="-1554262" y="830725"/>
              <a:chExt cx="3711992" cy="3627155"/>
            </a:xfrm>
          </p:grpSpPr>
          <p:sp>
            <p:nvSpPr>
              <p:cNvPr id="908" name="Google Shape;908;p53"/>
              <p:cNvSpPr/>
              <p:nvPr/>
            </p:nvSpPr>
            <p:spPr>
              <a:xfrm rot="10800000">
                <a:off x="1981330" y="2556100"/>
                <a:ext cx="176400" cy="176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53"/>
              <p:cNvSpPr/>
              <p:nvPr/>
            </p:nvSpPr>
            <p:spPr>
              <a:xfrm>
                <a:off x="-1554262" y="830725"/>
                <a:ext cx="3622625" cy="3627155"/>
              </a:xfrm>
              <a:custGeom>
                <a:rect b="b" l="l" r="r" t="t"/>
                <a:pathLst>
                  <a:path extrusionOk="0" h="23132" w="23102">
                    <a:moveTo>
                      <a:pt x="23101" y="11581"/>
                    </a:moveTo>
                    <a:cubicBezTo>
                      <a:pt x="23101" y="17964"/>
                      <a:pt x="17934" y="23131"/>
                      <a:pt x="11551" y="23131"/>
                    </a:cubicBezTo>
                    <a:cubicBezTo>
                      <a:pt x="5168" y="23131"/>
                      <a:pt x="1" y="17964"/>
                      <a:pt x="1" y="11581"/>
                    </a:cubicBezTo>
                    <a:cubicBezTo>
                      <a:pt x="1" y="5198"/>
                      <a:pt x="5168" y="0"/>
                      <a:pt x="11551" y="0"/>
                    </a:cubicBezTo>
                    <a:cubicBezTo>
                      <a:pt x="17934" y="0"/>
                      <a:pt x="23101" y="5198"/>
                      <a:pt x="23101" y="1158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910" name="Google Shape;910;p53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11" name="Google Shape;911;p53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912" name="Google Shape;912;p53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3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3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3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6" name="Google Shape;916;p53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3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53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3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0" name="Google Shape;920;p53"/>
          <p:cNvGrpSpPr/>
          <p:nvPr/>
        </p:nvGrpSpPr>
        <p:grpSpPr>
          <a:xfrm>
            <a:off x="158605" y="1285442"/>
            <a:ext cx="959267" cy="1611660"/>
            <a:chOff x="3906875" y="2017025"/>
            <a:chExt cx="622375" cy="1045650"/>
          </a:xfrm>
        </p:grpSpPr>
        <p:sp>
          <p:nvSpPr>
            <p:cNvPr id="921" name="Google Shape;921;p53"/>
            <p:cNvSpPr/>
            <p:nvPr/>
          </p:nvSpPr>
          <p:spPr>
            <a:xfrm>
              <a:off x="4486675" y="30201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3"/>
            <p:cNvSpPr/>
            <p:nvPr/>
          </p:nvSpPr>
          <p:spPr>
            <a:xfrm>
              <a:off x="4486675" y="28529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3"/>
            <p:cNvSpPr/>
            <p:nvPr/>
          </p:nvSpPr>
          <p:spPr>
            <a:xfrm>
              <a:off x="4486675" y="268575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3"/>
            <p:cNvSpPr/>
            <p:nvPr/>
          </p:nvSpPr>
          <p:spPr>
            <a:xfrm>
              <a:off x="4486675" y="251857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3"/>
            <p:cNvSpPr/>
            <p:nvPr/>
          </p:nvSpPr>
          <p:spPr>
            <a:xfrm>
              <a:off x="4486675" y="23514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3"/>
            <p:cNvSpPr/>
            <p:nvPr/>
          </p:nvSpPr>
          <p:spPr>
            <a:xfrm>
              <a:off x="4486675" y="21842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3"/>
            <p:cNvSpPr/>
            <p:nvPr/>
          </p:nvSpPr>
          <p:spPr>
            <a:xfrm>
              <a:off x="4486675" y="2017025"/>
              <a:ext cx="42575" cy="42600"/>
            </a:xfrm>
            <a:custGeom>
              <a:rect b="b" l="l" r="r" t="t"/>
              <a:pathLst>
                <a:path extrusionOk="0" h="1704" w="1703">
                  <a:moveTo>
                    <a:pt x="851" y="1"/>
                  </a:moveTo>
                  <a:cubicBezTo>
                    <a:pt x="396" y="1"/>
                    <a:pt x="0" y="366"/>
                    <a:pt x="0" y="852"/>
                  </a:cubicBezTo>
                  <a:cubicBezTo>
                    <a:pt x="0" y="1308"/>
                    <a:pt x="396" y="1703"/>
                    <a:pt x="851" y="1703"/>
                  </a:cubicBezTo>
                  <a:cubicBezTo>
                    <a:pt x="1307" y="1703"/>
                    <a:pt x="1703" y="1308"/>
                    <a:pt x="1703" y="852"/>
                  </a:cubicBezTo>
                  <a:cubicBezTo>
                    <a:pt x="1703" y="366"/>
                    <a:pt x="1307" y="1"/>
                    <a:pt x="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3"/>
            <p:cNvSpPr/>
            <p:nvPr/>
          </p:nvSpPr>
          <p:spPr>
            <a:xfrm>
              <a:off x="4292900" y="3020100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3"/>
            <p:cNvSpPr/>
            <p:nvPr/>
          </p:nvSpPr>
          <p:spPr>
            <a:xfrm>
              <a:off x="4292900" y="2852925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3"/>
            <p:cNvSpPr/>
            <p:nvPr/>
          </p:nvSpPr>
          <p:spPr>
            <a:xfrm>
              <a:off x="4292900" y="2685750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3"/>
            <p:cNvSpPr/>
            <p:nvPr/>
          </p:nvSpPr>
          <p:spPr>
            <a:xfrm>
              <a:off x="4292900" y="2518575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3"/>
            <p:cNvSpPr/>
            <p:nvPr/>
          </p:nvSpPr>
          <p:spPr>
            <a:xfrm>
              <a:off x="4292900" y="2351400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3"/>
            <p:cNvSpPr/>
            <p:nvPr/>
          </p:nvSpPr>
          <p:spPr>
            <a:xfrm>
              <a:off x="4292900" y="2184225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3"/>
            <p:cNvSpPr/>
            <p:nvPr/>
          </p:nvSpPr>
          <p:spPr>
            <a:xfrm>
              <a:off x="4292900" y="2017025"/>
              <a:ext cx="43350" cy="42600"/>
            </a:xfrm>
            <a:custGeom>
              <a:rect b="b" l="l" r="r" t="t"/>
              <a:pathLst>
                <a:path extrusionOk="0" h="1704" w="1734">
                  <a:moveTo>
                    <a:pt x="882" y="1"/>
                  </a:moveTo>
                  <a:cubicBezTo>
                    <a:pt x="396" y="1"/>
                    <a:pt x="0" y="366"/>
                    <a:pt x="0" y="852"/>
                  </a:cubicBezTo>
                  <a:cubicBezTo>
                    <a:pt x="0" y="1308"/>
                    <a:pt x="396" y="1703"/>
                    <a:pt x="882" y="1703"/>
                  </a:cubicBezTo>
                  <a:cubicBezTo>
                    <a:pt x="1338" y="1703"/>
                    <a:pt x="1733" y="1308"/>
                    <a:pt x="1733" y="852"/>
                  </a:cubicBezTo>
                  <a:cubicBezTo>
                    <a:pt x="1733" y="366"/>
                    <a:pt x="1338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3"/>
            <p:cNvSpPr/>
            <p:nvPr/>
          </p:nvSpPr>
          <p:spPr>
            <a:xfrm>
              <a:off x="4099875" y="3020100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3"/>
            <p:cNvSpPr/>
            <p:nvPr/>
          </p:nvSpPr>
          <p:spPr>
            <a:xfrm>
              <a:off x="4099875" y="2852925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3"/>
            <p:cNvSpPr/>
            <p:nvPr/>
          </p:nvSpPr>
          <p:spPr>
            <a:xfrm>
              <a:off x="4099875" y="2685750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3"/>
            <p:cNvSpPr/>
            <p:nvPr/>
          </p:nvSpPr>
          <p:spPr>
            <a:xfrm>
              <a:off x="4099875" y="2518575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3"/>
            <p:cNvSpPr/>
            <p:nvPr/>
          </p:nvSpPr>
          <p:spPr>
            <a:xfrm>
              <a:off x="4099875" y="2351400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3"/>
            <p:cNvSpPr/>
            <p:nvPr/>
          </p:nvSpPr>
          <p:spPr>
            <a:xfrm>
              <a:off x="4099875" y="2184225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3"/>
            <p:cNvSpPr/>
            <p:nvPr/>
          </p:nvSpPr>
          <p:spPr>
            <a:xfrm>
              <a:off x="4099875" y="2017025"/>
              <a:ext cx="42600" cy="42600"/>
            </a:xfrm>
            <a:custGeom>
              <a:rect b="b" l="l" r="r" t="t"/>
              <a:pathLst>
                <a:path extrusionOk="0" h="1704" w="1704">
                  <a:moveTo>
                    <a:pt x="852" y="1"/>
                  </a:moveTo>
                  <a:cubicBezTo>
                    <a:pt x="396" y="1"/>
                    <a:pt x="1" y="366"/>
                    <a:pt x="1" y="852"/>
                  </a:cubicBezTo>
                  <a:cubicBezTo>
                    <a:pt x="1" y="1308"/>
                    <a:pt x="396" y="1703"/>
                    <a:pt x="852" y="1703"/>
                  </a:cubicBezTo>
                  <a:cubicBezTo>
                    <a:pt x="1338" y="1703"/>
                    <a:pt x="1703" y="1308"/>
                    <a:pt x="1703" y="852"/>
                  </a:cubicBezTo>
                  <a:cubicBezTo>
                    <a:pt x="1703" y="366"/>
                    <a:pt x="1338" y="1"/>
                    <a:pt x="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3"/>
            <p:cNvSpPr/>
            <p:nvPr/>
          </p:nvSpPr>
          <p:spPr>
            <a:xfrm>
              <a:off x="3906875" y="30201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3"/>
            <p:cNvSpPr/>
            <p:nvPr/>
          </p:nvSpPr>
          <p:spPr>
            <a:xfrm>
              <a:off x="3906875" y="28529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3"/>
            <p:cNvSpPr/>
            <p:nvPr/>
          </p:nvSpPr>
          <p:spPr>
            <a:xfrm>
              <a:off x="3906875" y="268575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3"/>
            <p:cNvSpPr/>
            <p:nvPr/>
          </p:nvSpPr>
          <p:spPr>
            <a:xfrm>
              <a:off x="3906875" y="251857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3"/>
            <p:cNvSpPr/>
            <p:nvPr/>
          </p:nvSpPr>
          <p:spPr>
            <a:xfrm>
              <a:off x="3906875" y="23514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3"/>
            <p:cNvSpPr/>
            <p:nvPr/>
          </p:nvSpPr>
          <p:spPr>
            <a:xfrm>
              <a:off x="3906875" y="21842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3"/>
            <p:cNvSpPr/>
            <p:nvPr/>
          </p:nvSpPr>
          <p:spPr>
            <a:xfrm>
              <a:off x="3906875" y="2017025"/>
              <a:ext cx="42575" cy="42600"/>
            </a:xfrm>
            <a:custGeom>
              <a:rect b="b" l="l" r="r" t="t"/>
              <a:pathLst>
                <a:path extrusionOk="0" h="1704" w="1703">
                  <a:moveTo>
                    <a:pt x="852" y="1"/>
                  </a:moveTo>
                  <a:cubicBezTo>
                    <a:pt x="365" y="1"/>
                    <a:pt x="0" y="366"/>
                    <a:pt x="0" y="852"/>
                  </a:cubicBezTo>
                  <a:cubicBezTo>
                    <a:pt x="0" y="1308"/>
                    <a:pt x="365" y="1703"/>
                    <a:pt x="852" y="1703"/>
                  </a:cubicBezTo>
                  <a:cubicBezTo>
                    <a:pt x="1307" y="1703"/>
                    <a:pt x="1703" y="1308"/>
                    <a:pt x="1703" y="852"/>
                  </a:cubicBezTo>
                  <a:cubicBezTo>
                    <a:pt x="1703" y="366"/>
                    <a:pt x="1307" y="1"/>
                    <a:pt x="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/>
          <p:nvPr>
            <p:ph type="title"/>
          </p:nvPr>
        </p:nvSpPr>
        <p:spPr>
          <a:xfrm>
            <a:off x="3724463" y="1306250"/>
            <a:ext cx="44463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7" name="Google Shape;97;p7"/>
          <p:cNvSpPr txBox="1"/>
          <p:nvPr>
            <p:ph idx="1" type="subTitle"/>
          </p:nvPr>
        </p:nvSpPr>
        <p:spPr>
          <a:xfrm>
            <a:off x="3724463" y="2189125"/>
            <a:ext cx="4446300" cy="22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cxnSp>
        <p:nvCxnSpPr>
          <p:cNvPr id="98" name="Google Shape;98;p7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" name="Google Shape;99;p7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100" name="Google Shape;100;p7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7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7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7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/>
          <p:nvPr>
            <p:ph type="title"/>
          </p:nvPr>
        </p:nvSpPr>
        <p:spPr>
          <a:xfrm>
            <a:off x="1388100" y="1450600"/>
            <a:ext cx="63678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cxnSp>
        <p:nvCxnSpPr>
          <p:cNvPr id="110" name="Google Shape;110;p8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1" name="Google Shape;111;p8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112" name="Google Shape;112;p8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8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8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"/>
          <p:cNvSpPr txBox="1"/>
          <p:nvPr>
            <p:ph type="title"/>
          </p:nvPr>
        </p:nvSpPr>
        <p:spPr>
          <a:xfrm>
            <a:off x="713225" y="1356000"/>
            <a:ext cx="3559200" cy="12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2" name="Google Shape;122;p9"/>
          <p:cNvSpPr txBox="1"/>
          <p:nvPr>
            <p:ph idx="1" type="subTitle"/>
          </p:nvPr>
        </p:nvSpPr>
        <p:spPr>
          <a:xfrm>
            <a:off x="713225" y="2887300"/>
            <a:ext cx="35592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23" name="Google Shape;123;p9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4" name="Google Shape;124;p9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125" name="Google Shape;125;p9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9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173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0"/>
          <p:cNvSpPr txBox="1"/>
          <p:nvPr>
            <p:ph type="title"/>
          </p:nvPr>
        </p:nvSpPr>
        <p:spPr>
          <a:xfrm>
            <a:off x="4249775" y="3339075"/>
            <a:ext cx="4171500" cy="10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Google Shape;953;p54"/>
          <p:cNvGrpSpPr/>
          <p:nvPr/>
        </p:nvGrpSpPr>
        <p:grpSpPr>
          <a:xfrm>
            <a:off x="-57599" y="0"/>
            <a:ext cx="9337524" cy="5143516"/>
            <a:chOff x="-57599" y="0"/>
            <a:chExt cx="9337524" cy="5143516"/>
          </a:xfrm>
        </p:grpSpPr>
        <p:sp>
          <p:nvSpPr>
            <p:cNvPr id="954" name="Google Shape;954;p54"/>
            <p:cNvSpPr/>
            <p:nvPr/>
          </p:nvSpPr>
          <p:spPr>
            <a:xfrm flipH="1" rot="5400000">
              <a:off x="8251323" y="231998"/>
              <a:ext cx="133150" cy="1924053"/>
            </a:xfrm>
            <a:custGeom>
              <a:rect b="b" l="l" r="r" t="t"/>
              <a:pathLst>
                <a:path extrusionOk="0" fill="none" h="141918" w="1">
                  <a:moveTo>
                    <a:pt x="1" y="0"/>
                  </a:moveTo>
                  <a:lnTo>
                    <a:pt x="1" y="14191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4"/>
            <p:cNvSpPr/>
            <p:nvPr/>
          </p:nvSpPr>
          <p:spPr>
            <a:xfrm flipH="1" rot="5400000">
              <a:off x="1710825" y="2800450"/>
              <a:ext cx="133150" cy="3669999"/>
            </a:xfrm>
            <a:custGeom>
              <a:rect b="b" l="l" r="r" t="t"/>
              <a:pathLst>
                <a:path extrusionOk="0" fill="none" h="141918" w="1">
                  <a:moveTo>
                    <a:pt x="1" y="0"/>
                  </a:moveTo>
                  <a:lnTo>
                    <a:pt x="1" y="14191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4"/>
            <p:cNvSpPr/>
            <p:nvPr/>
          </p:nvSpPr>
          <p:spPr>
            <a:xfrm>
              <a:off x="2666100" y="0"/>
              <a:ext cx="5137192" cy="5143516"/>
            </a:xfrm>
            <a:custGeom>
              <a:rect b="b" l="l" r="r" t="t"/>
              <a:pathLst>
                <a:path extrusionOk="0" h="23132" w="23102">
                  <a:moveTo>
                    <a:pt x="23101" y="11581"/>
                  </a:moveTo>
                  <a:cubicBezTo>
                    <a:pt x="23101" y="17964"/>
                    <a:pt x="17934" y="23131"/>
                    <a:pt x="11551" y="23131"/>
                  </a:cubicBezTo>
                  <a:cubicBezTo>
                    <a:pt x="5168" y="23131"/>
                    <a:pt x="1" y="17964"/>
                    <a:pt x="1" y="11581"/>
                  </a:cubicBezTo>
                  <a:cubicBezTo>
                    <a:pt x="1" y="5198"/>
                    <a:pt x="5168" y="0"/>
                    <a:pt x="11551" y="0"/>
                  </a:cubicBezTo>
                  <a:cubicBezTo>
                    <a:pt x="17934" y="0"/>
                    <a:pt x="23101" y="5198"/>
                    <a:pt x="23101" y="115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7" name="Google Shape;957;p54"/>
          <p:cNvSpPr/>
          <p:nvPr/>
        </p:nvSpPr>
        <p:spPr>
          <a:xfrm>
            <a:off x="7642825" y="2420109"/>
            <a:ext cx="303300" cy="30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54"/>
          <p:cNvSpPr txBox="1"/>
          <p:nvPr>
            <p:ph idx="1" type="subTitle"/>
          </p:nvPr>
        </p:nvSpPr>
        <p:spPr>
          <a:xfrm>
            <a:off x="1755000" y="3885376"/>
            <a:ext cx="41943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By Nizar Fathurohman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59" name="Google Shape;959;p54"/>
          <p:cNvSpPr txBox="1"/>
          <p:nvPr>
            <p:ph type="ctrTitle"/>
          </p:nvPr>
        </p:nvSpPr>
        <p:spPr>
          <a:xfrm>
            <a:off x="1754988" y="516463"/>
            <a:ext cx="4750800" cy="3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T-Shirt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3"/>
          <p:cNvSpPr txBox="1"/>
          <p:nvPr>
            <p:ph type="title"/>
          </p:nvPr>
        </p:nvSpPr>
        <p:spPr>
          <a:xfrm>
            <a:off x="620550" y="5956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</a:t>
            </a:r>
            <a:endParaRPr/>
          </a:p>
        </p:txBody>
      </p:sp>
      <p:sp>
        <p:nvSpPr>
          <p:cNvPr id="1120" name="Google Shape;1120;p63"/>
          <p:cNvSpPr txBox="1"/>
          <p:nvPr>
            <p:ph type="title"/>
          </p:nvPr>
        </p:nvSpPr>
        <p:spPr>
          <a:xfrm>
            <a:off x="697700" y="12427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Process</a:t>
            </a:r>
            <a:endParaRPr sz="2400"/>
          </a:p>
        </p:txBody>
      </p:sp>
      <p:sp>
        <p:nvSpPr>
          <p:cNvPr id="1121" name="Google Shape;1121;p63"/>
          <p:cNvSpPr txBox="1"/>
          <p:nvPr>
            <p:ph idx="1" type="subTitle"/>
          </p:nvPr>
        </p:nvSpPr>
        <p:spPr>
          <a:xfrm>
            <a:off x="5701325" y="1355125"/>
            <a:ext cx="3017700" cy="73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In product page we scrape relevant data. 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1122" name="Google Shape;11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50" y="1992075"/>
            <a:ext cx="4749045" cy="29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63"/>
          <p:cNvSpPr txBox="1"/>
          <p:nvPr>
            <p:ph idx="1" type="subTitle"/>
          </p:nvPr>
        </p:nvSpPr>
        <p:spPr>
          <a:xfrm>
            <a:off x="4075500" y="1782775"/>
            <a:ext cx="622800" cy="3180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name</a:t>
            </a:r>
            <a:endParaRPr b="1" sz="1300"/>
          </a:p>
        </p:txBody>
      </p:sp>
      <p:sp>
        <p:nvSpPr>
          <p:cNvPr id="1124" name="Google Shape;1124;p63"/>
          <p:cNvSpPr txBox="1"/>
          <p:nvPr>
            <p:ph idx="1" type="subTitle"/>
          </p:nvPr>
        </p:nvSpPr>
        <p:spPr>
          <a:xfrm>
            <a:off x="2287350" y="3866575"/>
            <a:ext cx="808200" cy="3174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FF00"/>
                </a:solidFill>
              </a:rPr>
              <a:t>price</a:t>
            </a:r>
            <a:endParaRPr b="1" sz="1300">
              <a:solidFill>
                <a:srgbClr val="00FF00"/>
              </a:solidFill>
            </a:endParaRPr>
          </a:p>
        </p:txBody>
      </p:sp>
      <p:sp>
        <p:nvSpPr>
          <p:cNvPr id="1125" name="Google Shape;1125;p63"/>
          <p:cNvSpPr txBox="1"/>
          <p:nvPr>
            <p:ph idx="1" type="subTitle"/>
          </p:nvPr>
        </p:nvSpPr>
        <p:spPr>
          <a:xfrm>
            <a:off x="3198050" y="4012125"/>
            <a:ext cx="645600" cy="3411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FF"/>
                </a:solidFill>
              </a:rPr>
              <a:t>rating</a:t>
            </a:r>
            <a:endParaRPr b="1" sz="1300">
              <a:solidFill>
                <a:srgbClr val="0000FF"/>
              </a:solidFill>
            </a:endParaRPr>
          </a:p>
        </p:txBody>
      </p:sp>
      <p:sp>
        <p:nvSpPr>
          <p:cNvPr id="1126" name="Google Shape;1126;p63"/>
          <p:cNvSpPr txBox="1"/>
          <p:nvPr>
            <p:ph idx="1" type="subTitle"/>
          </p:nvPr>
        </p:nvSpPr>
        <p:spPr>
          <a:xfrm>
            <a:off x="3947850" y="4049475"/>
            <a:ext cx="808200" cy="2664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9900FF"/>
                </a:solidFill>
              </a:rPr>
              <a:t>n_rating</a:t>
            </a:r>
            <a:endParaRPr b="1" sz="1300">
              <a:solidFill>
                <a:srgbClr val="9900FF"/>
              </a:solidFill>
            </a:endParaRPr>
          </a:p>
        </p:txBody>
      </p:sp>
      <p:sp>
        <p:nvSpPr>
          <p:cNvPr id="1127" name="Google Shape;1127;p63"/>
          <p:cNvSpPr txBox="1"/>
          <p:nvPr>
            <p:ph idx="1" type="subTitle"/>
          </p:nvPr>
        </p:nvSpPr>
        <p:spPr>
          <a:xfrm>
            <a:off x="4352050" y="3255275"/>
            <a:ext cx="1223700" cy="3411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6B65"/>
                </a:solidFill>
              </a:rPr>
              <a:t>n_discussion</a:t>
            </a:r>
            <a:endParaRPr b="1" sz="1300">
              <a:solidFill>
                <a:srgbClr val="FF6B65"/>
              </a:solidFill>
            </a:endParaRPr>
          </a:p>
        </p:txBody>
      </p:sp>
      <p:sp>
        <p:nvSpPr>
          <p:cNvPr id="1128" name="Google Shape;1128;p63"/>
          <p:cNvSpPr/>
          <p:nvPr/>
        </p:nvSpPr>
        <p:spPr>
          <a:xfrm>
            <a:off x="2665925" y="2640775"/>
            <a:ext cx="2096700" cy="161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9" name="Google Shape;1129;p63"/>
          <p:cNvCxnSpPr>
            <a:endCxn id="1123" idx="2"/>
          </p:cNvCxnSpPr>
          <p:nvPr/>
        </p:nvCxnSpPr>
        <p:spPr>
          <a:xfrm flipH="1" rot="10800000">
            <a:off x="3538200" y="2100775"/>
            <a:ext cx="848700" cy="521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0" name="Google Shape;1130;p63"/>
          <p:cNvSpPr/>
          <p:nvPr/>
        </p:nvSpPr>
        <p:spPr>
          <a:xfrm>
            <a:off x="3947850" y="2819900"/>
            <a:ext cx="470100" cy="161400"/>
          </a:xfrm>
          <a:prstGeom prst="rect">
            <a:avLst/>
          </a:prstGeom>
          <a:noFill/>
          <a:ln cap="flat" cmpd="sng" w="28575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3"/>
          <p:cNvSpPr/>
          <p:nvPr/>
        </p:nvSpPr>
        <p:spPr>
          <a:xfrm>
            <a:off x="3509200" y="2802050"/>
            <a:ext cx="440100" cy="1614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3"/>
          <p:cNvSpPr/>
          <p:nvPr/>
        </p:nvSpPr>
        <p:spPr>
          <a:xfrm>
            <a:off x="3258550" y="2802050"/>
            <a:ext cx="250800" cy="161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3"/>
          <p:cNvSpPr/>
          <p:nvPr/>
        </p:nvSpPr>
        <p:spPr>
          <a:xfrm>
            <a:off x="2947250" y="2797525"/>
            <a:ext cx="250800" cy="1614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/>
          <p:nvPr/>
        </p:nvSpPr>
        <p:spPr>
          <a:xfrm>
            <a:off x="2627525" y="3012650"/>
            <a:ext cx="881700" cy="161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5" name="Google Shape;1135;p63"/>
          <p:cNvCxnSpPr>
            <a:stCxn id="1134" idx="2"/>
            <a:endCxn id="1124" idx="0"/>
          </p:cNvCxnSpPr>
          <p:nvPr/>
        </p:nvCxnSpPr>
        <p:spPr>
          <a:xfrm rot="5400000">
            <a:off x="2533775" y="3331850"/>
            <a:ext cx="692400" cy="376800"/>
          </a:xfrm>
          <a:prstGeom prst="curved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36" name="Google Shape;1136;p63"/>
          <p:cNvSpPr txBox="1"/>
          <p:nvPr>
            <p:ph idx="1" type="subTitle"/>
          </p:nvPr>
        </p:nvSpPr>
        <p:spPr>
          <a:xfrm>
            <a:off x="1672000" y="2721475"/>
            <a:ext cx="577500" cy="266400"/>
          </a:xfrm>
          <a:prstGeom prst="rect">
            <a:avLst/>
          </a:prstGeom>
          <a:solidFill>
            <a:srgbClr val="B3C3C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00"/>
                </a:solidFill>
              </a:rPr>
              <a:t>sold</a:t>
            </a:r>
            <a:endParaRPr b="1" sz="1300">
              <a:solidFill>
                <a:srgbClr val="FFFF00"/>
              </a:solidFill>
            </a:endParaRPr>
          </a:p>
        </p:txBody>
      </p:sp>
      <p:cxnSp>
        <p:nvCxnSpPr>
          <p:cNvPr id="1137" name="Google Shape;1137;p63"/>
          <p:cNvCxnSpPr>
            <a:stCxn id="1130" idx="2"/>
            <a:endCxn id="1127" idx="1"/>
          </p:cNvCxnSpPr>
          <p:nvPr/>
        </p:nvCxnSpPr>
        <p:spPr>
          <a:xfrm flipH="1" rot="-5400000">
            <a:off x="4045200" y="3119000"/>
            <a:ext cx="444600" cy="169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38" name="Google Shape;1138;p63"/>
          <p:cNvCxnSpPr>
            <a:stCxn id="1131" idx="2"/>
            <a:endCxn id="1126" idx="0"/>
          </p:cNvCxnSpPr>
          <p:nvPr/>
        </p:nvCxnSpPr>
        <p:spPr>
          <a:xfrm flipH="1" rot="-5400000">
            <a:off x="3497650" y="3195050"/>
            <a:ext cx="1086000" cy="6228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39" name="Google Shape;1139;p63"/>
          <p:cNvCxnSpPr>
            <a:stCxn id="1132" idx="2"/>
            <a:endCxn id="1125" idx="0"/>
          </p:cNvCxnSpPr>
          <p:nvPr/>
        </p:nvCxnSpPr>
        <p:spPr>
          <a:xfrm flipH="1" rot="-5400000">
            <a:off x="2927950" y="3419450"/>
            <a:ext cx="1048800" cy="136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40" name="Google Shape;1140;p63"/>
          <p:cNvCxnSpPr>
            <a:stCxn id="1133" idx="1"/>
            <a:endCxn id="1136" idx="3"/>
          </p:cNvCxnSpPr>
          <p:nvPr/>
        </p:nvCxnSpPr>
        <p:spPr>
          <a:xfrm rot="10800000">
            <a:off x="2249450" y="2854525"/>
            <a:ext cx="697800" cy="237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41" name="Google Shape;114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350" y="3477602"/>
            <a:ext cx="3200701" cy="1410145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63"/>
          <p:cNvSpPr txBox="1"/>
          <p:nvPr>
            <p:ph idx="1" type="subTitle"/>
          </p:nvPr>
        </p:nvSpPr>
        <p:spPr>
          <a:xfrm>
            <a:off x="6537550" y="2611813"/>
            <a:ext cx="1223700" cy="3411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shop_name</a:t>
            </a:r>
            <a:endParaRPr b="1" sz="1300"/>
          </a:p>
        </p:txBody>
      </p:sp>
      <p:sp>
        <p:nvSpPr>
          <p:cNvPr id="1143" name="Google Shape;1143;p63"/>
          <p:cNvSpPr txBox="1"/>
          <p:nvPr>
            <p:ph idx="1" type="subTitle"/>
          </p:nvPr>
        </p:nvSpPr>
        <p:spPr>
          <a:xfrm>
            <a:off x="7495325" y="4432713"/>
            <a:ext cx="1223700" cy="3411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shop_location</a:t>
            </a:r>
            <a:endParaRPr b="1" sz="1300"/>
          </a:p>
        </p:txBody>
      </p:sp>
      <p:sp>
        <p:nvSpPr>
          <p:cNvPr id="1144" name="Google Shape;1144;p63"/>
          <p:cNvSpPr/>
          <p:nvPr/>
        </p:nvSpPr>
        <p:spPr>
          <a:xfrm>
            <a:off x="6147100" y="3663175"/>
            <a:ext cx="1292100" cy="266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63"/>
          <p:cNvSpPr/>
          <p:nvPr/>
        </p:nvSpPr>
        <p:spPr>
          <a:xfrm>
            <a:off x="5996300" y="4432725"/>
            <a:ext cx="1292100" cy="266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6" name="Google Shape;1146;p63"/>
          <p:cNvCxnSpPr>
            <a:stCxn id="1144" idx="0"/>
            <a:endCxn id="1142" idx="2"/>
          </p:cNvCxnSpPr>
          <p:nvPr/>
        </p:nvCxnSpPr>
        <p:spPr>
          <a:xfrm rot="-5400000">
            <a:off x="6616150" y="3129775"/>
            <a:ext cx="710400" cy="3564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47" name="Google Shape;1147;p63"/>
          <p:cNvCxnSpPr>
            <a:stCxn id="1145" idx="3"/>
            <a:endCxn id="1143" idx="1"/>
          </p:cNvCxnSpPr>
          <p:nvPr/>
        </p:nvCxnSpPr>
        <p:spPr>
          <a:xfrm>
            <a:off x="7288400" y="4565925"/>
            <a:ext cx="207000" cy="372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700" y="3874275"/>
            <a:ext cx="7683626" cy="124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/>
          <p:nvPr>
            <p:ph type="title"/>
          </p:nvPr>
        </p:nvSpPr>
        <p:spPr>
          <a:xfrm>
            <a:off x="620550" y="5956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</a:t>
            </a:r>
            <a:endParaRPr/>
          </a:p>
        </p:txBody>
      </p:sp>
      <p:sp>
        <p:nvSpPr>
          <p:cNvPr id="1154" name="Google Shape;1154;p64"/>
          <p:cNvSpPr txBox="1"/>
          <p:nvPr>
            <p:ph type="title"/>
          </p:nvPr>
        </p:nvSpPr>
        <p:spPr>
          <a:xfrm>
            <a:off x="697700" y="12427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Result</a:t>
            </a:r>
            <a:endParaRPr sz="2400"/>
          </a:p>
        </p:txBody>
      </p:sp>
      <p:pic>
        <p:nvPicPr>
          <p:cNvPr id="1155" name="Google Shape;1155;p64"/>
          <p:cNvPicPr preferRelativeResize="0"/>
          <p:nvPr/>
        </p:nvPicPr>
        <p:blipFill rotWithShape="1">
          <a:blip r:embed="rId4">
            <a:alphaModFix/>
          </a:blip>
          <a:srcRect b="27404" l="0" r="0" t="0"/>
          <a:stretch/>
        </p:blipFill>
        <p:spPr>
          <a:xfrm>
            <a:off x="620550" y="2029725"/>
            <a:ext cx="7760776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64"/>
          <p:cNvSpPr txBox="1"/>
          <p:nvPr>
            <p:ph idx="1" type="subTitle"/>
          </p:nvPr>
        </p:nvSpPr>
        <p:spPr>
          <a:xfrm>
            <a:off x="697688" y="1718925"/>
            <a:ext cx="987600" cy="42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Raw data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157" name="Google Shape;1157;p64"/>
          <p:cNvSpPr txBox="1"/>
          <p:nvPr>
            <p:ph idx="1" type="subTitle"/>
          </p:nvPr>
        </p:nvSpPr>
        <p:spPr>
          <a:xfrm>
            <a:off x="697688" y="3514325"/>
            <a:ext cx="987600" cy="42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Clean data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2" name="Google Shape;1162;p65"/>
          <p:cNvGrpSpPr/>
          <p:nvPr/>
        </p:nvGrpSpPr>
        <p:grpSpPr>
          <a:xfrm>
            <a:off x="123575" y="1068575"/>
            <a:ext cx="6810900" cy="3445800"/>
            <a:chOff x="713225" y="747100"/>
            <a:chExt cx="6810900" cy="3445800"/>
          </a:xfrm>
        </p:grpSpPr>
        <p:sp>
          <p:nvSpPr>
            <p:cNvPr id="1163" name="Google Shape;1163;p65"/>
            <p:cNvSpPr/>
            <p:nvPr/>
          </p:nvSpPr>
          <p:spPr>
            <a:xfrm>
              <a:off x="5119925" y="747100"/>
              <a:ext cx="2404200" cy="3445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5"/>
            <p:cNvSpPr/>
            <p:nvPr/>
          </p:nvSpPr>
          <p:spPr>
            <a:xfrm rot="-5400000">
              <a:off x="2877390" y="-1060865"/>
              <a:ext cx="87550" cy="4397329"/>
            </a:xfrm>
            <a:custGeom>
              <a:rect b="b" l="l" r="r" t="t"/>
              <a:pathLst>
                <a:path extrusionOk="0" fill="none" h="141918" w="1">
                  <a:moveTo>
                    <a:pt x="1" y="0"/>
                  </a:moveTo>
                  <a:lnTo>
                    <a:pt x="1" y="14191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5"/>
            <p:cNvSpPr/>
            <p:nvPr/>
          </p:nvSpPr>
          <p:spPr>
            <a:xfrm>
              <a:off x="713225" y="1005175"/>
              <a:ext cx="176400" cy="176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6" name="Google Shape;1166;p65"/>
          <p:cNvSpPr txBox="1"/>
          <p:nvPr>
            <p:ph type="title"/>
          </p:nvPr>
        </p:nvSpPr>
        <p:spPr>
          <a:xfrm>
            <a:off x="713225" y="1356000"/>
            <a:ext cx="3559200" cy="12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167" name="Google Shape;1167;p65"/>
          <p:cNvSpPr txBox="1"/>
          <p:nvPr>
            <p:ph idx="1" type="subTitle"/>
          </p:nvPr>
        </p:nvSpPr>
        <p:spPr>
          <a:xfrm>
            <a:off x="713225" y="2887300"/>
            <a:ext cx="35592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sources are from an ecommerce Tokopedia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168" name="Google Shape;1168;p65"/>
          <p:cNvGrpSpPr/>
          <p:nvPr/>
        </p:nvGrpSpPr>
        <p:grpSpPr>
          <a:xfrm>
            <a:off x="826500" y="2773613"/>
            <a:ext cx="525100" cy="35725"/>
            <a:chOff x="5384875" y="659125"/>
            <a:chExt cx="525100" cy="35725"/>
          </a:xfrm>
        </p:grpSpPr>
        <p:sp>
          <p:nvSpPr>
            <p:cNvPr id="1169" name="Google Shape;1169;p65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5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5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5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3" name="Google Shape;1173;p65"/>
          <p:cNvSpPr/>
          <p:nvPr/>
        </p:nvSpPr>
        <p:spPr>
          <a:xfrm>
            <a:off x="5462075" y="1094025"/>
            <a:ext cx="2404200" cy="34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4" name="Google Shape;1174;p65"/>
          <p:cNvPicPr preferRelativeResize="0"/>
          <p:nvPr/>
        </p:nvPicPr>
        <p:blipFill rotWithShape="1">
          <a:blip r:embed="rId3">
            <a:alphaModFix amt="86000"/>
          </a:blip>
          <a:srcRect b="0" l="22728" r="21875" t="0"/>
          <a:stretch/>
        </p:blipFill>
        <p:spPr>
          <a:xfrm>
            <a:off x="4787050" y="1180425"/>
            <a:ext cx="2974200" cy="35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6"/>
          <p:cNvSpPr txBox="1"/>
          <p:nvPr>
            <p:ph type="title"/>
          </p:nvPr>
        </p:nvSpPr>
        <p:spPr>
          <a:xfrm>
            <a:off x="620550" y="5956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180" name="Google Shape;1180;p66"/>
          <p:cNvSpPr txBox="1"/>
          <p:nvPr>
            <p:ph type="title"/>
          </p:nvPr>
        </p:nvSpPr>
        <p:spPr>
          <a:xfrm>
            <a:off x="697700" y="12427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Descriptive</a:t>
            </a:r>
            <a:endParaRPr sz="2400"/>
          </a:p>
        </p:txBody>
      </p:sp>
      <p:sp>
        <p:nvSpPr>
          <p:cNvPr id="1181" name="Google Shape;1181;p66"/>
          <p:cNvSpPr txBox="1"/>
          <p:nvPr>
            <p:ph idx="1" type="subTitle"/>
          </p:nvPr>
        </p:nvSpPr>
        <p:spPr>
          <a:xfrm>
            <a:off x="620550" y="2458725"/>
            <a:ext cx="131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9</a:t>
            </a:r>
            <a:r>
              <a:rPr lang="en">
                <a:solidFill>
                  <a:schemeClr val="dk2"/>
                </a:solidFill>
              </a:rPr>
              <a:t> COLUMNS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5793 </a:t>
            </a:r>
            <a:r>
              <a:rPr lang="en">
                <a:solidFill>
                  <a:schemeClr val="dk2"/>
                </a:solidFill>
              </a:rPr>
              <a:t>ROWS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2" name="Google Shape;1182;p66"/>
          <p:cNvSpPr txBox="1"/>
          <p:nvPr>
            <p:ph idx="4294967295" type="subTitle"/>
          </p:nvPr>
        </p:nvSpPr>
        <p:spPr>
          <a:xfrm>
            <a:off x="620550" y="2015325"/>
            <a:ext cx="1963800" cy="443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DATASET SIZE</a:t>
            </a:r>
            <a:endParaRPr/>
          </a:p>
        </p:txBody>
      </p:sp>
      <p:pic>
        <p:nvPicPr>
          <p:cNvPr id="1183" name="Google Shape;11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700" y="1651500"/>
            <a:ext cx="4410075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66"/>
          <p:cNvSpPr/>
          <p:nvPr/>
        </p:nvSpPr>
        <p:spPr>
          <a:xfrm>
            <a:off x="4829875" y="2684650"/>
            <a:ext cx="828000" cy="27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6"/>
          <p:cNvSpPr/>
          <p:nvPr/>
        </p:nvSpPr>
        <p:spPr>
          <a:xfrm>
            <a:off x="4829875" y="3755425"/>
            <a:ext cx="828000" cy="27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6"/>
          <p:cNvSpPr txBox="1"/>
          <p:nvPr>
            <p:ph idx="1" type="subTitle"/>
          </p:nvPr>
        </p:nvSpPr>
        <p:spPr>
          <a:xfrm>
            <a:off x="6242625" y="4169425"/>
            <a:ext cx="1310700" cy="341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Odd values</a:t>
            </a:r>
            <a:endParaRPr/>
          </a:p>
        </p:txBody>
      </p:sp>
      <p:cxnSp>
        <p:nvCxnSpPr>
          <p:cNvPr id="1187" name="Google Shape;1187;p66"/>
          <p:cNvCxnSpPr>
            <a:stCxn id="1184" idx="3"/>
            <a:endCxn id="1186" idx="0"/>
          </p:cNvCxnSpPr>
          <p:nvPr/>
        </p:nvCxnSpPr>
        <p:spPr>
          <a:xfrm>
            <a:off x="5657875" y="2822650"/>
            <a:ext cx="1240200" cy="1346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8" name="Google Shape;1188;p66"/>
          <p:cNvCxnSpPr>
            <a:endCxn id="1186" idx="0"/>
          </p:cNvCxnSpPr>
          <p:nvPr/>
        </p:nvCxnSpPr>
        <p:spPr>
          <a:xfrm>
            <a:off x="5670375" y="3901525"/>
            <a:ext cx="1227600" cy="267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9" name="Google Shape;1189;p66"/>
          <p:cNvSpPr txBox="1"/>
          <p:nvPr>
            <p:ph idx="4294967295" type="subTitle"/>
          </p:nvPr>
        </p:nvSpPr>
        <p:spPr>
          <a:xfrm>
            <a:off x="620550" y="2960650"/>
            <a:ext cx="1963800" cy="443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NULL VALUES</a:t>
            </a:r>
            <a:endParaRPr/>
          </a:p>
        </p:txBody>
      </p:sp>
      <p:sp>
        <p:nvSpPr>
          <p:cNvPr id="1190" name="Google Shape;1190;p66"/>
          <p:cNvSpPr txBox="1"/>
          <p:nvPr>
            <p:ph idx="4294967295" type="subTitle"/>
          </p:nvPr>
        </p:nvSpPr>
        <p:spPr>
          <a:xfrm>
            <a:off x="620550" y="3755425"/>
            <a:ext cx="1963800" cy="755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DUPLICATE VALUES</a:t>
            </a:r>
            <a:endParaRPr/>
          </a:p>
        </p:txBody>
      </p:sp>
      <p:sp>
        <p:nvSpPr>
          <p:cNvPr id="1191" name="Google Shape;1191;p66"/>
          <p:cNvSpPr txBox="1"/>
          <p:nvPr>
            <p:ph idx="1" type="subTitle"/>
          </p:nvPr>
        </p:nvSpPr>
        <p:spPr>
          <a:xfrm>
            <a:off x="620550" y="3365538"/>
            <a:ext cx="1310700" cy="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0 data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92" name="Google Shape;1192;p66"/>
          <p:cNvSpPr txBox="1"/>
          <p:nvPr>
            <p:ph idx="1" type="subTitle"/>
          </p:nvPr>
        </p:nvSpPr>
        <p:spPr>
          <a:xfrm>
            <a:off x="620550" y="4548363"/>
            <a:ext cx="1310700" cy="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0 data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67"/>
          <p:cNvSpPr txBox="1"/>
          <p:nvPr>
            <p:ph type="title"/>
          </p:nvPr>
        </p:nvSpPr>
        <p:spPr>
          <a:xfrm>
            <a:off x="620550" y="5956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198" name="Google Shape;1198;p67"/>
          <p:cNvSpPr txBox="1"/>
          <p:nvPr>
            <p:ph type="title"/>
          </p:nvPr>
        </p:nvSpPr>
        <p:spPr>
          <a:xfrm>
            <a:off x="697700" y="12427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Univariate</a:t>
            </a:r>
            <a:endParaRPr sz="2400"/>
          </a:p>
        </p:txBody>
      </p:sp>
      <p:pic>
        <p:nvPicPr>
          <p:cNvPr id="1199" name="Google Shape;119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700" y="1889875"/>
            <a:ext cx="4143375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7"/>
          <p:cNvSpPr txBox="1"/>
          <p:nvPr>
            <p:ph idx="1" type="subTitle"/>
          </p:nvPr>
        </p:nvSpPr>
        <p:spPr>
          <a:xfrm>
            <a:off x="5264000" y="1889875"/>
            <a:ext cx="20244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Most of shop located in </a:t>
            </a:r>
            <a:r>
              <a:rPr b="1" lang="en">
                <a:solidFill>
                  <a:schemeClr val="dk2"/>
                </a:solidFill>
              </a:rPr>
              <a:t>Jabodetabek, Bandung and Surabaya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68"/>
          <p:cNvSpPr txBox="1"/>
          <p:nvPr>
            <p:ph type="title"/>
          </p:nvPr>
        </p:nvSpPr>
        <p:spPr>
          <a:xfrm>
            <a:off x="620550" y="5956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206" name="Google Shape;1206;p68"/>
          <p:cNvSpPr txBox="1"/>
          <p:nvPr>
            <p:ph type="title"/>
          </p:nvPr>
        </p:nvSpPr>
        <p:spPr>
          <a:xfrm>
            <a:off x="697700" y="12427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Univariate</a:t>
            </a:r>
            <a:endParaRPr sz="2400"/>
          </a:p>
        </p:txBody>
      </p:sp>
      <p:sp>
        <p:nvSpPr>
          <p:cNvPr id="1207" name="Google Shape;1207;p68"/>
          <p:cNvSpPr txBox="1"/>
          <p:nvPr>
            <p:ph idx="1" type="subTitle"/>
          </p:nvPr>
        </p:nvSpPr>
        <p:spPr>
          <a:xfrm>
            <a:off x="6510900" y="1112050"/>
            <a:ext cx="2532900" cy="3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price column have small distribution which having </a:t>
            </a:r>
            <a:r>
              <a:rPr b="1" lang="en">
                <a:solidFill>
                  <a:schemeClr val="dk2"/>
                </a:solidFill>
              </a:rPr>
              <a:t>focused price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Odd value</a:t>
            </a:r>
            <a:r>
              <a:rPr lang="en">
                <a:solidFill>
                  <a:schemeClr val="dk2"/>
                </a:solidFill>
              </a:rPr>
              <a:t> in price column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mostly product having </a:t>
            </a:r>
            <a:r>
              <a:rPr b="1" lang="en">
                <a:solidFill>
                  <a:schemeClr val="dk2"/>
                </a:solidFill>
              </a:rPr>
              <a:t>3.5 - 5 </a:t>
            </a:r>
            <a:r>
              <a:rPr lang="en">
                <a:solidFill>
                  <a:schemeClr val="dk2"/>
                </a:solidFill>
              </a:rPr>
              <a:t>rating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product sold are distribute around </a:t>
            </a:r>
            <a:r>
              <a:rPr b="1" lang="en">
                <a:solidFill>
                  <a:schemeClr val="dk2"/>
                </a:solidFill>
              </a:rPr>
              <a:t>100 </a:t>
            </a:r>
            <a:r>
              <a:rPr lang="en">
                <a:solidFill>
                  <a:schemeClr val="dk2"/>
                </a:solidFill>
              </a:rPr>
              <a:t>pcs.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number of sold are </a:t>
            </a:r>
            <a:r>
              <a:rPr b="1" lang="en">
                <a:solidFill>
                  <a:schemeClr val="dk2"/>
                </a:solidFill>
              </a:rPr>
              <a:t>rounded</a:t>
            </a:r>
            <a:r>
              <a:rPr lang="en">
                <a:solidFill>
                  <a:schemeClr val="dk2"/>
                </a:solidFill>
              </a:rPr>
              <a:t> in value 250, 500 and 750.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in n_rating and n_discussion columns having high variance values.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08" name="Google Shape;12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00" y="2160600"/>
            <a:ext cx="6290550" cy="25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68"/>
          <p:cNvSpPr/>
          <p:nvPr/>
        </p:nvSpPr>
        <p:spPr>
          <a:xfrm>
            <a:off x="388900" y="2182850"/>
            <a:ext cx="12042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68"/>
          <p:cNvSpPr/>
          <p:nvPr/>
        </p:nvSpPr>
        <p:spPr>
          <a:xfrm>
            <a:off x="388900" y="4292300"/>
            <a:ext cx="12042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68"/>
          <p:cNvSpPr/>
          <p:nvPr/>
        </p:nvSpPr>
        <p:spPr>
          <a:xfrm>
            <a:off x="1781400" y="2259975"/>
            <a:ext cx="1093200" cy="92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68"/>
          <p:cNvSpPr/>
          <p:nvPr/>
        </p:nvSpPr>
        <p:spPr>
          <a:xfrm>
            <a:off x="2975025" y="2259975"/>
            <a:ext cx="1093200" cy="172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69"/>
          <p:cNvSpPr txBox="1"/>
          <p:nvPr>
            <p:ph type="title"/>
          </p:nvPr>
        </p:nvSpPr>
        <p:spPr>
          <a:xfrm>
            <a:off x="620550" y="5956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218" name="Google Shape;1218;p69"/>
          <p:cNvSpPr txBox="1"/>
          <p:nvPr>
            <p:ph type="title"/>
          </p:nvPr>
        </p:nvSpPr>
        <p:spPr>
          <a:xfrm>
            <a:off x="697700" y="12427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Multivariate</a:t>
            </a:r>
            <a:endParaRPr sz="2400"/>
          </a:p>
        </p:txBody>
      </p:sp>
      <p:sp>
        <p:nvSpPr>
          <p:cNvPr id="1219" name="Google Shape;1219;p69"/>
          <p:cNvSpPr txBox="1"/>
          <p:nvPr>
            <p:ph idx="1" type="subTitle"/>
          </p:nvPr>
        </p:nvSpPr>
        <p:spPr>
          <a:xfrm>
            <a:off x="5846025" y="1676575"/>
            <a:ext cx="2532900" cy="3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There is some small correlation in sold and rating, and n_discussion and n_rating.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20" name="Google Shape;122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25" y="1889875"/>
            <a:ext cx="4603224" cy="29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69"/>
          <p:cNvSpPr/>
          <p:nvPr/>
        </p:nvSpPr>
        <p:spPr>
          <a:xfrm>
            <a:off x="2308325" y="3073575"/>
            <a:ext cx="526800" cy="288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69"/>
          <p:cNvSpPr/>
          <p:nvPr/>
        </p:nvSpPr>
        <p:spPr>
          <a:xfrm>
            <a:off x="3527075" y="4091575"/>
            <a:ext cx="526800" cy="288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0"/>
          <p:cNvSpPr txBox="1"/>
          <p:nvPr>
            <p:ph type="title"/>
          </p:nvPr>
        </p:nvSpPr>
        <p:spPr>
          <a:xfrm>
            <a:off x="620550" y="5956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228" name="Google Shape;1228;p70"/>
          <p:cNvSpPr txBox="1"/>
          <p:nvPr>
            <p:ph type="title"/>
          </p:nvPr>
        </p:nvSpPr>
        <p:spPr>
          <a:xfrm>
            <a:off x="697700" y="12427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Multivariate</a:t>
            </a:r>
            <a:endParaRPr sz="2400"/>
          </a:p>
        </p:txBody>
      </p:sp>
      <p:sp>
        <p:nvSpPr>
          <p:cNvPr id="1229" name="Google Shape;1229;p70"/>
          <p:cNvSpPr txBox="1"/>
          <p:nvPr>
            <p:ph idx="1" type="subTitle"/>
          </p:nvPr>
        </p:nvSpPr>
        <p:spPr>
          <a:xfrm>
            <a:off x="5068225" y="1676575"/>
            <a:ext cx="3310800" cy="3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Numbers of sold product increase significant when rating more than 3.5.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Numbers of sold more than 100 are rounded to hundred, this because resources issue that round the values.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30" name="Google Shape;123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650" y="1889875"/>
            <a:ext cx="3914775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70"/>
          <p:cNvSpPr/>
          <p:nvPr/>
        </p:nvSpPr>
        <p:spPr>
          <a:xfrm>
            <a:off x="3525175" y="2069950"/>
            <a:ext cx="1204200" cy="239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71"/>
          <p:cNvSpPr txBox="1"/>
          <p:nvPr>
            <p:ph type="title"/>
          </p:nvPr>
        </p:nvSpPr>
        <p:spPr>
          <a:xfrm>
            <a:off x="620550" y="5956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237" name="Google Shape;1237;p71"/>
          <p:cNvSpPr txBox="1"/>
          <p:nvPr>
            <p:ph type="title"/>
          </p:nvPr>
        </p:nvSpPr>
        <p:spPr>
          <a:xfrm>
            <a:off x="697700" y="12427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Multivariate</a:t>
            </a:r>
            <a:endParaRPr sz="2400"/>
          </a:p>
        </p:txBody>
      </p:sp>
      <p:sp>
        <p:nvSpPr>
          <p:cNvPr id="1238" name="Google Shape;1238;p71"/>
          <p:cNvSpPr txBox="1"/>
          <p:nvPr>
            <p:ph idx="1" type="subTitle"/>
          </p:nvPr>
        </p:nvSpPr>
        <p:spPr>
          <a:xfrm>
            <a:off x="4967875" y="1676575"/>
            <a:ext cx="3411000" cy="3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Higher discussion mostly happend in low n_rating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39" name="Google Shape;123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475" y="1949388"/>
            <a:ext cx="3971925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71"/>
          <p:cNvSpPr/>
          <p:nvPr/>
        </p:nvSpPr>
        <p:spPr>
          <a:xfrm>
            <a:off x="1390200" y="2099125"/>
            <a:ext cx="429000" cy="239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72"/>
          <p:cNvSpPr txBox="1"/>
          <p:nvPr>
            <p:ph type="title"/>
          </p:nvPr>
        </p:nvSpPr>
        <p:spPr>
          <a:xfrm>
            <a:off x="620550" y="5956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246" name="Google Shape;1246;p72"/>
          <p:cNvSpPr txBox="1"/>
          <p:nvPr>
            <p:ph type="title"/>
          </p:nvPr>
        </p:nvSpPr>
        <p:spPr>
          <a:xfrm>
            <a:off x="697700" y="12427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Multivariate</a:t>
            </a:r>
            <a:endParaRPr sz="2400"/>
          </a:p>
        </p:txBody>
      </p:sp>
      <p:sp>
        <p:nvSpPr>
          <p:cNvPr id="1247" name="Google Shape;1247;p72"/>
          <p:cNvSpPr txBox="1"/>
          <p:nvPr>
            <p:ph idx="1" type="subTitle"/>
          </p:nvPr>
        </p:nvSpPr>
        <p:spPr>
          <a:xfrm>
            <a:off x="4967875" y="1676575"/>
            <a:ext cx="3411000" cy="3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There is some correlation in rating to price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48" name="Google Shape;124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50" y="2130100"/>
            <a:ext cx="3705225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72"/>
          <p:cNvSpPr/>
          <p:nvPr/>
        </p:nvSpPr>
        <p:spPr>
          <a:xfrm>
            <a:off x="3123725" y="3663175"/>
            <a:ext cx="1279800" cy="83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55"/>
          <p:cNvGrpSpPr/>
          <p:nvPr/>
        </p:nvGrpSpPr>
        <p:grpSpPr>
          <a:xfrm>
            <a:off x="1071083" y="1863359"/>
            <a:ext cx="1057569" cy="3086037"/>
            <a:chOff x="6745600" y="877675"/>
            <a:chExt cx="1213226" cy="3540251"/>
          </a:xfrm>
        </p:grpSpPr>
        <p:sp>
          <p:nvSpPr>
            <p:cNvPr id="965" name="Google Shape;965;p55"/>
            <p:cNvSpPr/>
            <p:nvPr/>
          </p:nvSpPr>
          <p:spPr>
            <a:xfrm>
              <a:off x="6745600" y="2042018"/>
              <a:ext cx="48880" cy="48880"/>
            </a:xfrm>
            <a:custGeom>
              <a:rect b="b" l="l" r="r" t="t"/>
              <a:pathLst>
                <a:path extrusionOk="0" h="943" w="943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5"/>
            <p:cNvSpPr/>
            <p:nvPr/>
          </p:nvSpPr>
          <p:spPr>
            <a:xfrm>
              <a:off x="7037062" y="204201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5"/>
            <p:cNvSpPr/>
            <p:nvPr/>
          </p:nvSpPr>
          <p:spPr>
            <a:xfrm>
              <a:off x="7326969" y="204201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5"/>
            <p:cNvSpPr/>
            <p:nvPr/>
          </p:nvSpPr>
          <p:spPr>
            <a:xfrm>
              <a:off x="7618432" y="204201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5"/>
            <p:cNvSpPr/>
            <p:nvPr/>
          </p:nvSpPr>
          <p:spPr>
            <a:xfrm>
              <a:off x="7908339" y="204201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5"/>
            <p:cNvSpPr/>
            <p:nvPr/>
          </p:nvSpPr>
          <p:spPr>
            <a:xfrm>
              <a:off x="6745600" y="1750505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87"/>
                  </a:cubicBezTo>
                  <a:cubicBezTo>
                    <a:pt x="973" y="214"/>
                    <a:pt x="730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5"/>
            <p:cNvSpPr/>
            <p:nvPr/>
          </p:nvSpPr>
          <p:spPr>
            <a:xfrm>
              <a:off x="6745600" y="146065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5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5"/>
            <p:cNvSpPr/>
            <p:nvPr/>
          </p:nvSpPr>
          <p:spPr>
            <a:xfrm>
              <a:off x="6745600" y="1169137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87"/>
                  </a:cubicBezTo>
                  <a:cubicBezTo>
                    <a:pt x="973" y="214"/>
                    <a:pt x="730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5"/>
            <p:cNvSpPr/>
            <p:nvPr/>
          </p:nvSpPr>
          <p:spPr>
            <a:xfrm>
              <a:off x="6745600" y="877675"/>
              <a:ext cx="50487" cy="50487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30" y="973"/>
                    <a:pt x="973" y="761"/>
                    <a:pt x="973" y="487"/>
                  </a:cubicBezTo>
                  <a:cubicBezTo>
                    <a:pt x="973" y="214"/>
                    <a:pt x="730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5"/>
            <p:cNvSpPr/>
            <p:nvPr/>
          </p:nvSpPr>
          <p:spPr>
            <a:xfrm>
              <a:off x="7037062" y="1750505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5"/>
            <p:cNvSpPr/>
            <p:nvPr/>
          </p:nvSpPr>
          <p:spPr>
            <a:xfrm>
              <a:off x="7037062" y="146065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5"/>
            <p:cNvSpPr/>
            <p:nvPr/>
          </p:nvSpPr>
          <p:spPr>
            <a:xfrm>
              <a:off x="7037062" y="1169137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5"/>
            <p:cNvSpPr/>
            <p:nvPr/>
          </p:nvSpPr>
          <p:spPr>
            <a:xfrm>
              <a:off x="7037062" y="877675"/>
              <a:ext cx="48932" cy="50487"/>
            </a:xfrm>
            <a:custGeom>
              <a:rect b="b" l="l" r="r" t="t"/>
              <a:pathLst>
                <a:path extrusionOk="0" h="97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3"/>
                    <a:pt x="457" y="973"/>
                  </a:cubicBezTo>
                  <a:cubicBezTo>
                    <a:pt x="730" y="973"/>
                    <a:pt x="943" y="761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5"/>
            <p:cNvSpPr/>
            <p:nvPr/>
          </p:nvSpPr>
          <p:spPr>
            <a:xfrm>
              <a:off x="7326969" y="1750505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5"/>
            <p:cNvSpPr/>
            <p:nvPr/>
          </p:nvSpPr>
          <p:spPr>
            <a:xfrm>
              <a:off x="7326969" y="146065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5"/>
            <p:cNvSpPr/>
            <p:nvPr/>
          </p:nvSpPr>
          <p:spPr>
            <a:xfrm>
              <a:off x="7326969" y="1169137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5"/>
            <p:cNvSpPr/>
            <p:nvPr/>
          </p:nvSpPr>
          <p:spPr>
            <a:xfrm>
              <a:off x="7326969" y="877675"/>
              <a:ext cx="50487" cy="50487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5"/>
            <p:cNvSpPr/>
            <p:nvPr/>
          </p:nvSpPr>
          <p:spPr>
            <a:xfrm>
              <a:off x="7618432" y="1750505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5"/>
            <p:cNvSpPr/>
            <p:nvPr/>
          </p:nvSpPr>
          <p:spPr>
            <a:xfrm>
              <a:off x="7618432" y="146065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5"/>
            <p:cNvSpPr/>
            <p:nvPr/>
          </p:nvSpPr>
          <p:spPr>
            <a:xfrm>
              <a:off x="7618432" y="1169137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5"/>
            <p:cNvSpPr/>
            <p:nvPr/>
          </p:nvSpPr>
          <p:spPr>
            <a:xfrm>
              <a:off x="7618432" y="877675"/>
              <a:ext cx="48932" cy="50487"/>
            </a:xfrm>
            <a:custGeom>
              <a:rect b="b" l="l" r="r" t="t"/>
              <a:pathLst>
                <a:path extrusionOk="0" h="97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3"/>
                    <a:pt x="457" y="973"/>
                  </a:cubicBezTo>
                  <a:cubicBezTo>
                    <a:pt x="730" y="973"/>
                    <a:pt x="943" y="761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5"/>
            <p:cNvSpPr/>
            <p:nvPr/>
          </p:nvSpPr>
          <p:spPr>
            <a:xfrm>
              <a:off x="7908339" y="1750505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5"/>
            <p:cNvSpPr/>
            <p:nvPr/>
          </p:nvSpPr>
          <p:spPr>
            <a:xfrm>
              <a:off x="7908339" y="146065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5"/>
            <p:cNvSpPr/>
            <p:nvPr/>
          </p:nvSpPr>
          <p:spPr>
            <a:xfrm>
              <a:off x="7908339" y="1169137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5"/>
            <p:cNvSpPr/>
            <p:nvPr/>
          </p:nvSpPr>
          <p:spPr>
            <a:xfrm>
              <a:off x="7908339" y="877675"/>
              <a:ext cx="50487" cy="50487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5"/>
            <p:cNvSpPr/>
            <p:nvPr/>
          </p:nvSpPr>
          <p:spPr>
            <a:xfrm>
              <a:off x="6745600" y="3204754"/>
              <a:ext cx="48880" cy="50435"/>
            </a:xfrm>
            <a:custGeom>
              <a:rect b="b" l="l" r="r" t="t"/>
              <a:pathLst>
                <a:path extrusionOk="0" h="973" w="943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5"/>
            <p:cNvSpPr/>
            <p:nvPr/>
          </p:nvSpPr>
          <p:spPr>
            <a:xfrm>
              <a:off x="7037062" y="3204754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5"/>
            <p:cNvSpPr/>
            <p:nvPr/>
          </p:nvSpPr>
          <p:spPr>
            <a:xfrm>
              <a:off x="7326969" y="3204754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5"/>
            <p:cNvSpPr/>
            <p:nvPr/>
          </p:nvSpPr>
          <p:spPr>
            <a:xfrm>
              <a:off x="7618432" y="3204754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5"/>
            <p:cNvSpPr/>
            <p:nvPr/>
          </p:nvSpPr>
          <p:spPr>
            <a:xfrm>
              <a:off x="7908339" y="3204754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5"/>
            <p:cNvSpPr/>
            <p:nvPr/>
          </p:nvSpPr>
          <p:spPr>
            <a:xfrm>
              <a:off x="6745600" y="291484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5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5"/>
            <p:cNvSpPr/>
            <p:nvPr/>
          </p:nvSpPr>
          <p:spPr>
            <a:xfrm>
              <a:off x="6745600" y="262338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8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5"/>
            <p:cNvSpPr/>
            <p:nvPr/>
          </p:nvSpPr>
          <p:spPr>
            <a:xfrm>
              <a:off x="6745600" y="233348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5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5"/>
            <p:cNvSpPr/>
            <p:nvPr/>
          </p:nvSpPr>
          <p:spPr>
            <a:xfrm>
              <a:off x="7037062" y="291484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5"/>
            <p:cNvSpPr/>
            <p:nvPr/>
          </p:nvSpPr>
          <p:spPr>
            <a:xfrm>
              <a:off x="7037062" y="262338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5"/>
            <p:cNvSpPr/>
            <p:nvPr/>
          </p:nvSpPr>
          <p:spPr>
            <a:xfrm>
              <a:off x="7037062" y="233348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5"/>
            <p:cNvSpPr/>
            <p:nvPr/>
          </p:nvSpPr>
          <p:spPr>
            <a:xfrm>
              <a:off x="7326969" y="291484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5"/>
            <p:cNvSpPr/>
            <p:nvPr/>
          </p:nvSpPr>
          <p:spPr>
            <a:xfrm>
              <a:off x="7326969" y="262338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5"/>
            <p:cNvSpPr/>
            <p:nvPr/>
          </p:nvSpPr>
          <p:spPr>
            <a:xfrm>
              <a:off x="7326969" y="233348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5"/>
            <p:cNvSpPr/>
            <p:nvPr/>
          </p:nvSpPr>
          <p:spPr>
            <a:xfrm>
              <a:off x="7618432" y="291484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5"/>
            <p:cNvSpPr/>
            <p:nvPr/>
          </p:nvSpPr>
          <p:spPr>
            <a:xfrm>
              <a:off x="7618432" y="262338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5"/>
            <p:cNvSpPr/>
            <p:nvPr/>
          </p:nvSpPr>
          <p:spPr>
            <a:xfrm>
              <a:off x="7618432" y="233348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5"/>
            <p:cNvSpPr/>
            <p:nvPr/>
          </p:nvSpPr>
          <p:spPr>
            <a:xfrm>
              <a:off x="7908339" y="291484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5"/>
            <p:cNvSpPr/>
            <p:nvPr/>
          </p:nvSpPr>
          <p:spPr>
            <a:xfrm>
              <a:off x="7908339" y="262338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5"/>
            <p:cNvSpPr/>
            <p:nvPr/>
          </p:nvSpPr>
          <p:spPr>
            <a:xfrm>
              <a:off x="7908339" y="233348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5"/>
            <p:cNvSpPr/>
            <p:nvPr/>
          </p:nvSpPr>
          <p:spPr>
            <a:xfrm>
              <a:off x="6745600" y="4369046"/>
              <a:ext cx="48880" cy="48880"/>
            </a:xfrm>
            <a:custGeom>
              <a:rect b="b" l="l" r="r" t="t"/>
              <a:pathLst>
                <a:path extrusionOk="0" h="943" w="943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5"/>
            <p:cNvSpPr/>
            <p:nvPr/>
          </p:nvSpPr>
          <p:spPr>
            <a:xfrm>
              <a:off x="7037062" y="436904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5"/>
            <p:cNvSpPr/>
            <p:nvPr/>
          </p:nvSpPr>
          <p:spPr>
            <a:xfrm>
              <a:off x="7326969" y="436904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5"/>
            <p:cNvSpPr/>
            <p:nvPr/>
          </p:nvSpPr>
          <p:spPr>
            <a:xfrm>
              <a:off x="7618432" y="436904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5"/>
            <p:cNvSpPr/>
            <p:nvPr/>
          </p:nvSpPr>
          <p:spPr>
            <a:xfrm>
              <a:off x="7908339" y="436904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5"/>
            <p:cNvSpPr/>
            <p:nvPr/>
          </p:nvSpPr>
          <p:spPr>
            <a:xfrm>
              <a:off x="6745600" y="4077584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87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5"/>
            <p:cNvSpPr/>
            <p:nvPr/>
          </p:nvSpPr>
          <p:spPr>
            <a:xfrm>
              <a:off x="6745600" y="3786123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30" y="973"/>
                    <a:pt x="973" y="760"/>
                    <a:pt x="973" y="48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5"/>
            <p:cNvSpPr/>
            <p:nvPr/>
          </p:nvSpPr>
          <p:spPr>
            <a:xfrm>
              <a:off x="6745600" y="349621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87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5"/>
            <p:cNvSpPr/>
            <p:nvPr/>
          </p:nvSpPr>
          <p:spPr>
            <a:xfrm>
              <a:off x="7037062" y="4077584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5"/>
            <p:cNvSpPr/>
            <p:nvPr/>
          </p:nvSpPr>
          <p:spPr>
            <a:xfrm>
              <a:off x="7037062" y="3786123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5"/>
            <p:cNvSpPr/>
            <p:nvPr/>
          </p:nvSpPr>
          <p:spPr>
            <a:xfrm>
              <a:off x="7037062" y="349621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5"/>
            <p:cNvSpPr/>
            <p:nvPr/>
          </p:nvSpPr>
          <p:spPr>
            <a:xfrm>
              <a:off x="7326969" y="4077584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5"/>
            <p:cNvSpPr/>
            <p:nvPr/>
          </p:nvSpPr>
          <p:spPr>
            <a:xfrm>
              <a:off x="7326969" y="3786123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5"/>
            <p:cNvSpPr/>
            <p:nvPr/>
          </p:nvSpPr>
          <p:spPr>
            <a:xfrm>
              <a:off x="7326969" y="349621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5"/>
            <p:cNvSpPr/>
            <p:nvPr/>
          </p:nvSpPr>
          <p:spPr>
            <a:xfrm>
              <a:off x="7618432" y="4077584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5"/>
            <p:cNvSpPr/>
            <p:nvPr/>
          </p:nvSpPr>
          <p:spPr>
            <a:xfrm>
              <a:off x="7618432" y="3786123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5"/>
            <p:cNvSpPr/>
            <p:nvPr/>
          </p:nvSpPr>
          <p:spPr>
            <a:xfrm>
              <a:off x="7618432" y="349621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5"/>
            <p:cNvSpPr/>
            <p:nvPr/>
          </p:nvSpPr>
          <p:spPr>
            <a:xfrm>
              <a:off x="7908339" y="4077584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5"/>
            <p:cNvSpPr/>
            <p:nvPr/>
          </p:nvSpPr>
          <p:spPr>
            <a:xfrm>
              <a:off x="7908339" y="3786123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5"/>
            <p:cNvSpPr/>
            <p:nvPr/>
          </p:nvSpPr>
          <p:spPr>
            <a:xfrm>
              <a:off x="7908339" y="349621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" name="Google Shape;1030;p55"/>
          <p:cNvGrpSpPr/>
          <p:nvPr/>
        </p:nvGrpSpPr>
        <p:grpSpPr>
          <a:xfrm>
            <a:off x="-723499" y="1501307"/>
            <a:ext cx="2936203" cy="3642215"/>
            <a:chOff x="858147" y="1501300"/>
            <a:chExt cx="2936203" cy="3086100"/>
          </a:xfrm>
        </p:grpSpPr>
        <p:sp>
          <p:nvSpPr>
            <p:cNvPr id="1031" name="Google Shape;1031;p55"/>
            <p:cNvSpPr/>
            <p:nvPr/>
          </p:nvSpPr>
          <p:spPr>
            <a:xfrm>
              <a:off x="3023950" y="1501300"/>
              <a:ext cx="770400" cy="308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5"/>
            <p:cNvSpPr/>
            <p:nvPr/>
          </p:nvSpPr>
          <p:spPr>
            <a:xfrm flipH="1" rot="5400000">
              <a:off x="1911548" y="984161"/>
              <a:ext cx="59575" cy="2166378"/>
            </a:xfrm>
            <a:custGeom>
              <a:rect b="b" l="l" r="r" t="t"/>
              <a:pathLst>
                <a:path extrusionOk="0" fill="none" h="141918" w="1">
                  <a:moveTo>
                    <a:pt x="1" y="0"/>
                  </a:moveTo>
                  <a:lnTo>
                    <a:pt x="1" y="14191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3" name="Google Shape;1033;p55"/>
          <p:cNvSpPr txBox="1"/>
          <p:nvPr>
            <p:ph idx="15"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34" name="Google Shape;1034;p55"/>
          <p:cNvSpPr txBox="1"/>
          <p:nvPr>
            <p:ph idx="1" type="subTitle"/>
          </p:nvPr>
        </p:nvSpPr>
        <p:spPr>
          <a:xfrm>
            <a:off x="2391800" y="1556275"/>
            <a:ext cx="4572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Background</a:t>
            </a:r>
            <a:endParaRPr/>
          </a:p>
        </p:txBody>
      </p:sp>
      <p:sp>
        <p:nvSpPr>
          <p:cNvPr id="1035" name="Google Shape;1035;p55"/>
          <p:cNvSpPr txBox="1"/>
          <p:nvPr>
            <p:ph idx="3" type="subTitle"/>
          </p:nvPr>
        </p:nvSpPr>
        <p:spPr>
          <a:xfrm>
            <a:off x="2391800" y="2314025"/>
            <a:ext cx="4572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&amp; Objective</a:t>
            </a:r>
            <a:endParaRPr/>
          </a:p>
        </p:txBody>
      </p:sp>
      <p:sp>
        <p:nvSpPr>
          <p:cNvPr id="1036" name="Google Shape;1036;p55"/>
          <p:cNvSpPr txBox="1"/>
          <p:nvPr>
            <p:ph idx="5" type="subTitle"/>
          </p:nvPr>
        </p:nvSpPr>
        <p:spPr>
          <a:xfrm>
            <a:off x="2391800" y="3071775"/>
            <a:ext cx="4572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</a:t>
            </a:r>
            <a:endParaRPr/>
          </a:p>
        </p:txBody>
      </p:sp>
      <p:sp>
        <p:nvSpPr>
          <p:cNvPr id="1037" name="Google Shape;1037;p55"/>
          <p:cNvSpPr txBox="1"/>
          <p:nvPr>
            <p:ph idx="7" type="subTitle"/>
          </p:nvPr>
        </p:nvSpPr>
        <p:spPr>
          <a:xfrm>
            <a:off x="2391800" y="3829525"/>
            <a:ext cx="4572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038" name="Google Shape;1038;p55"/>
          <p:cNvSpPr txBox="1"/>
          <p:nvPr>
            <p:ph type="title"/>
          </p:nvPr>
        </p:nvSpPr>
        <p:spPr>
          <a:xfrm>
            <a:off x="1442250" y="1506725"/>
            <a:ext cx="7704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39" name="Google Shape;1039;p55"/>
          <p:cNvSpPr txBox="1"/>
          <p:nvPr>
            <p:ph idx="9" type="title"/>
          </p:nvPr>
        </p:nvSpPr>
        <p:spPr>
          <a:xfrm>
            <a:off x="1442250" y="2277350"/>
            <a:ext cx="7704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40" name="Google Shape;1040;p55"/>
          <p:cNvSpPr txBox="1"/>
          <p:nvPr>
            <p:ph idx="13" type="title"/>
          </p:nvPr>
        </p:nvSpPr>
        <p:spPr>
          <a:xfrm>
            <a:off x="1442250" y="3047975"/>
            <a:ext cx="7704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41" name="Google Shape;1041;p55"/>
          <p:cNvSpPr txBox="1"/>
          <p:nvPr>
            <p:ph idx="14" type="title"/>
          </p:nvPr>
        </p:nvSpPr>
        <p:spPr>
          <a:xfrm>
            <a:off x="1442250" y="3818600"/>
            <a:ext cx="7704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42" name="Google Shape;1042;p55"/>
          <p:cNvSpPr txBox="1"/>
          <p:nvPr>
            <p:ph idx="14" type="title"/>
          </p:nvPr>
        </p:nvSpPr>
        <p:spPr>
          <a:xfrm>
            <a:off x="1442250" y="4465700"/>
            <a:ext cx="7704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43" name="Google Shape;1043;p55"/>
          <p:cNvSpPr txBox="1"/>
          <p:nvPr>
            <p:ph idx="7" type="subTitle"/>
          </p:nvPr>
        </p:nvSpPr>
        <p:spPr>
          <a:xfrm>
            <a:off x="2391800" y="4587275"/>
            <a:ext cx="4572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73"/>
          <p:cNvSpPr txBox="1"/>
          <p:nvPr>
            <p:ph type="title"/>
          </p:nvPr>
        </p:nvSpPr>
        <p:spPr>
          <a:xfrm>
            <a:off x="620550" y="5956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255" name="Google Shape;1255;p73"/>
          <p:cNvSpPr txBox="1"/>
          <p:nvPr>
            <p:ph type="title"/>
          </p:nvPr>
        </p:nvSpPr>
        <p:spPr>
          <a:xfrm>
            <a:off x="697700" y="12427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Multivariate</a:t>
            </a:r>
            <a:endParaRPr sz="2400"/>
          </a:p>
        </p:txBody>
      </p:sp>
      <p:sp>
        <p:nvSpPr>
          <p:cNvPr id="1256" name="Google Shape;1256;p73"/>
          <p:cNvSpPr txBox="1"/>
          <p:nvPr>
            <p:ph idx="1" type="subTitle"/>
          </p:nvPr>
        </p:nvSpPr>
        <p:spPr>
          <a:xfrm>
            <a:off x="4967875" y="1676575"/>
            <a:ext cx="3411000" cy="3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The high number product were sold are in rating range &gt;= 4.6.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57" name="Google Shape;125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50" y="2058088"/>
            <a:ext cx="4663076" cy="24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73"/>
          <p:cNvSpPr/>
          <p:nvPr/>
        </p:nvSpPr>
        <p:spPr>
          <a:xfrm>
            <a:off x="3675725" y="2270675"/>
            <a:ext cx="1292100" cy="2224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74"/>
          <p:cNvSpPr txBox="1"/>
          <p:nvPr>
            <p:ph type="title"/>
          </p:nvPr>
        </p:nvSpPr>
        <p:spPr>
          <a:xfrm>
            <a:off x="620550" y="5956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264" name="Google Shape;1264;p74"/>
          <p:cNvSpPr txBox="1"/>
          <p:nvPr>
            <p:ph type="title"/>
          </p:nvPr>
        </p:nvSpPr>
        <p:spPr>
          <a:xfrm>
            <a:off x="697700" y="12427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Multivariate</a:t>
            </a:r>
            <a:endParaRPr sz="2400"/>
          </a:p>
        </p:txBody>
      </p:sp>
      <p:sp>
        <p:nvSpPr>
          <p:cNvPr id="1265" name="Google Shape;1265;p74"/>
          <p:cNvSpPr txBox="1"/>
          <p:nvPr>
            <p:ph idx="1" type="subTitle"/>
          </p:nvPr>
        </p:nvSpPr>
        <p:spPr>
          <a:xfrm>
            <a:off x="4967875" y="1676575"/>
            <a:ext cx="3411000" cy="3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There is slightly a difference in rating segment on product pricing.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66" name="Google Shape;126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50" y="2426899"/>
            <a:ext cx="5630900" cy="23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75"/>
          <p:cNvSpPr txBox="1"/>
          <p:nvPr>
            <p:ph type="title"/>
          </p:nvPr>
        </p:nvSpPr>
        <p:spPr>
          <a:xfrm>
            <a:off x="620550" y="5956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272" name="Google Shape;1272;p75"/>
          <p:cNvSpPr txBox="1"/>
          <p:nvPr>
            <p:ph type="title"/>
          </p:nvPr>
        </p:nvSpPr>
        <p:spPr>
          <a:xfrm>
            <a:off x="697700" y="12427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Multivariate</a:t>
            </a:r>
            <a:endParaRPr sz="2400"/>
          </a:p>
        </p:txBody>
      </p:sp>
      <p:sp>
        <p:nvSpPr>
          <p:cNvPr id="1273" name="Google Shape;1273;p75"/>
          <p:cNvSpPr txBox="1"/>
          <p:nvPr>
            <p:ph idx="1" type="subTitle"/>
          </p:nvPr>
        </p:nvSpPr>
        <p:spPr>
          <a:xfrm>
            <a:off x="4967875" y="1676575"/>
            <a:ext cx="3411000" cy="3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The lower sold segment having high variety product price.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74" name="Google Shape;127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00" y="2355900"/>
            <a:ext cx="6520876" cy="268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9" name="Google Shape;1279;p76"/>
          <p:cNvGrpSpPr/>
          <p:nvPr/>
        </p:nvGrpSpPr>
        <p:grpSpPr>
          <a:xfrm>
            <a:off x="123575" y="1068575"/>
            <a:ext cx="6810900" cy="3445800"/>
            <a:chOff x="713225" y="747100"/>
            <a:chExt cx="6810900" cy="3445800"/>
          </a:xfrm>
        </p:grpSpPr>
        <p:sp>
          <p:nvSpPr>
            <p:cNvPr id="1280" name="Google Shape;1280;p76"/>
            <p:cNvSpPr/>
            <p:nvPr/>
          </p:nvSpPr>
          <p:spPr>
            <a:xfrm>
              <a:off x="5119925" y="747100"/>
              <a:ext cx="2404200" cy="3445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76"/>
            <p:cNvSpPr/>
            <p:nvPr/>
          </p:nvSpPr>
          <p:spPr>
            <a:xfrm rot="-5400000">
              <a:off x="2877390" y="-1060865"/>
              <a:ext cx="87550" cy="4397329"/>
            </a:xfrm>
            <a:custGeom>
              <a:rect b="b" l="l" r="r" t="t"/>
              <a:pathLst>
                <a:path extrusionOk="0" fill="none" h="141918" w="1">
                  <a:moveTo>
                    <a:pt x="1" y="0"/>
                  </a:moveTo>
                  <a:lnTo>
                    <a:pt x="1" y="14191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76"/>
            <p:cNvSpPr/>
            <p:nvPr/>
          </p:nvSpPr>
          <p:spPr>
            <a:xfrm>
              <a:off x="713225" y="1005175"/>
              <a:ext cx="176400" cy="176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76"/>
          <p:cNvSpPr txBox="1"/>
          <p:nvPr>
            <p:ph type="title"/>
          </p:nvPr>
        </p:nvSpPr>
        <p:spPr>
          <a:xfrm>
            <a:off x="713225" y="1356000"/>
            <a:ext cx="3559200" cy="12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</a:t>
            </a:r>
            <a:endParaRPr/>
          </a:p>
        </p:txBody>
      </p:sp>
      <p:grpSp>
        <p:nvGrpSpPr>
          <p:cNvPr id="1284" name="Google Shape;1284;p76"/>
          <p:cNvGrpSpPr/>
          <p:nvPr/>
        </p:nvGrpSpPr>
        <p:grpSpPr>
          <a:xfrm>
            <a:off x="826500" y="2773613"/>
            <a:ext cx="525100" cy="35725"/>
            <a:chOff x="5384875" y="659125"/>
            <a:chExt cx="525100" cy="35725"/>
          </a:xfrm>
        </p:grpSpPr>
        <p:sp>
          <p:nvSpPr>
            <p:cNvPr id="1285" name="Google Shape;1285;p76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76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76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76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9" name="Google Shape;1289;p76"/>
          <p:cNvSpPr/>
          <p:nvPr/>
        </p:nvSpPr>
        <p:spPr>
          <a:xfrm>
            <a:off x="5462075" y="1094025"/>
            <a:ext cx="2404200" cy="34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0" name="Google Shape;1290;p76"/>
          <p:cNvPicPr preferRelativeResize="0"/>
          <p:nvPr/>
        </p:nvPicPr>
        <p:blipFill rotWithShape="1">
          <a:blip r:embed="rId3">
            <a:alphaModFix/>
          </a:blip>
          <a:srcRect b="0" l="1989" r="14774" t="0"/>
          <a:stretch/>
        </p:blipFill>
        <p:spPr>
          <a:xfrm>
            <a:off x="5004900" y="1180375"/>
            <a:ext cx="2974200" cy="35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77"/>
          <p:cNvSpPr txBox="1"/>
          <p:nvPr>
            <p:ph type="title"/>
          </p:nvPr>
        </p:nvSpPr>
        <p:spPr>
          <a:xfrm>
            <a:off x="620550" y="5956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</a:t>
            </a:r>
            <a:endParaRPr/>
          </a:p>
        </p:txBody>
      </p:sp>
      <p:pic>
        <p:nvPicPr>
          <p:cNvPr id="1296" name="Google Shape;129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50" y="1500775"/>
            <a:ext cx="5985781" cy="25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77"/>
          <p:cNvSpPr txBox="1"/>
          <p:nvPr>
            <p:ph idx="1" type="subTitle"/>
          </p:nvPr>
        </p:nvSpPr>
        <p:spPr>
          <a:xfrm>
            <a:off x="6122025" y="823525"/>
            <a:ext cx="3021900" cy="25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Although there are another factor that can affect number of sold, rating, and price we can gather some use full insight from chart above.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T-shirt product are focused in rating </a:t>
            </a:r>
            <a:r>
              <a:rPr b="1" lang="en">
                <a:solidFill>
                  <a:schemeClr val="dk2"/>
                </a:solidFill>
              </a:rPr>
              <a:t>4.6 to 5.0 </a:t>
            </a:r>
            <a:r>
              <a:rPr lang="en">
                <a:solidFill>
                  <a:schemeClr val="dk2"/>
                </a:solidFill>
              </a:rPr>
              <a:t>and </a:t>
            </a:r>
            <a:r>
              <a:rPr b="1" lang="en">
                <a:solidFill>
                  <a:schemeClr val="dk2"/>
                </a:solidFill>
              </a:rPr>
              <a:t>3.5 </a:t>
            </a:r>
            <a:r>
              <a:rPr b="1" lang="en">
                <a:solidFill>
                  <a:schemeClr val="dk2"/>
                </a:solidFill>
              </a:rPr>
              <a:t> to 4.5</a:t>
            </a:r>
            <a:r>
              <a:rPr lang="en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Product with price more than </a:t>
            </a:r>
            <a:r>
              <a:rPr b="1" lang="en">
                <a:solidFill>
                  <a:schemeClr val="dk2"/>
                </a:solidFill>
              </a:rPr>
              <a:t>100,000</a:t>
            </a:r>
            <a:r>
              <a:rPr lang="en">
                <a:solidFill>
                  <a:schemeClr val="dk2"/>
                </a:solidFill>
              </a:rPr>
              <a:t> tend to have number of sold </a:t>
            </a:r>
            <a:r>
              <a:rPr b="1" lang="en">
                <a:solidFill>
                  <a:schemeClr val="dk2"/>
                </a:solidFill>
              </a:rPr>
              <a:t>under 500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T-shirt market </a:t>
            </a:r>
            <a:r>
              <a:rPr b="1" lang="en">
                <a:solidFill>
                  <a:schemeClr val="dk2"/>
                </a:solidFill>
              </a:rPr>
              <a:t>value</a:t>
            </a:r>
            <a:r>
              <a:rPr lang="en">
                <a:solidFill>
                  <a:schemeClr val="dk2"/>
                </a:solidFill>
              </a:rPr>
              <a:t> are in range </a:t>
            </a:r>
            <a:r>
              <a:rPr b="1" lang="en">
                <a:solidFill>
                  <a:schemeClr val="dk2"/>
                </a:solidFill>
              </a:rPr>
              <a:t>30837.5 - 59000.0</a:t>
            </a:r>
            <a:endParaRPr b="1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98" name="Google Shape;1298;p77"/>
          <p:cNvSpPr/>
          <p:nvPr/>
        </p:nvSpPr>
        <p:spPr>
          <a:xfrm>
            <a:off x="2170300" y="2885400"/>
            <a:ext cx="3750900" cy="83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77"/>
          <p:cNvSpPr/>
          <p:nvPr/>
        </p:nvSpPr>
        <p:spPr>
          <a:xfrm>
            <a:off x="827975" y="2885400"/>
            <a:ext cx="1256400" cy="832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56"/>
          <p:cNvSpPr txBox="1"/>
          <p:nvPr>
            <p:ph idx="1" type="subTitle"/>
          </p:nvPr>
        </p:nvSpPr>
        <p:spPr>
          <a:xfrm>
            <a:off x="620550" y="1171100"/>
            <a:ext cx="78102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600">
                <a:solidFill>
                  <a:schemeClr val="dk2"/>
                </a:solidFill>
              </a:rPr>
              <a:t>Business owner want to </a:t>
            </a:r>
            <a:r>
              <a:rPr lang="en" sz="1600">
                <a:solidFill>
                  <a:schemeClr val="dk2"/>
                </a:solidFill>
              </a:rPr>
              <a:t>launch t-shirt product in a ecommerce but doesn’t have knowledge about t-shirt market condition.</a:t>
            </a:r>
            <a:endParaRPr sz="16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600">
                <a:solidFill>
                  <a:schemeClr val="dk2"/>
                </a:solidFill>
              </a:rPr>
              <a:t>Lacks data resources.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49" name="Google Shape;1049;p56"/>
          <p:cNvSpPr txBox="1"/>
          <p:nvPr>
            <p:ph type="title"/>
          </p:nvPr>
        </p:nvSpPr>
        <p:spPr>
          <a:xfrm>
            <a:off x="620550" y="5956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Background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7"/>
          <p:cNvSpPr txBox="1"/>
          <p:nvPr>
            <p:ph idx="1" type="subTitle"/>
          </p:nvPr>
        </p:nvSpPr>
        <p:spPr>
          <a:xfrm>
            <a:off x="620550" y="1873625"/>
            <a:ext cx="78102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500">
                <a:solidFill>
                  <a:schemeClr val="dk2"/>
                </a:solidFill>
              </a:rPr>
              <a:t>Provide price range and expected product sold of t-shirt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055" name="Google Shape;1055;p57"/>
          <p:cNvSpPr txBox="1"/>
          <p:nvPr>
            <p:ph type="title"/>
          </p:nvPr>
        </p:nvSpPr>
        <p:spPr>
          <a:xfrm>
            <a:off x="620550" y="5956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&amp; Objective</a:t>
            </a:r>
            <a:endParaRPr/>
          </a:p>
        </p:txBody>
      </p:sp>
      <p:sp>
        <p:nvSpPr>
          <p:cNvPr id="1056" name="Google Shape;1056;p57"/>
          <p:cNvSpPr txBox="1"/>
          <p:nvPr>
            <p:ph type="title"/>
          </p:nvPr>
        </p:nvSpPr>
        <p:spPr>
          <a:xfrm>
            <a:off x="697700" y="12427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Goal</a:t>
            </a:r>
            <a:endParaRPr sz="2400"/>
          </a:p>
        </p:txBody>
      </p:sp>
      <p:sp>
        <p:nvSpPr>
          <p:cNvPr id="1057" name="Google Shape;1057;p57"/>
          <p:cNvSpPr txBox="1"/>
          <p:nvPr>
            <p:ph idx="1" type="subTitle"/>
          </p:nvPr>
        </p:nvSpPr>
        <p:spPr>
          <a:xfrm>
            <a:off x="666900" y="3280175"/>
            <a:ext cx="78102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500">
                <a:solidFill>
                  <a:schemeClr val="dk2"/>
                </a:solidFill>
              </a:rPr>
              <a:t>Scrape t-shirt data from ecommerce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>
                <a:solidFill>
                  <a:schemeClr val="dk2"/>
                </a:solidFill>
              </a:rPr>
              <a:t>Generate insight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744050" y="264932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Obective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58"/>
          <p:cNvGrpSpPr/>
          <p:nvPr/>
        </p:nvGrpSpPr>
        <p:grpSpPr>
          <a:xfrm>
            <a:off x="123575" y="1068575"/>
            <a:ext cx="6810900" cy="3445800"/>
            <a:chOff x="713225" y="747100"/>
            <a:chExt cx="6810900" cy="3445800"/>
          </a:xfrm>
        </p:grpSpPr>
        <p:sp>
          <p:nvSpPr>
            <p:cNvPr id="1064" name="Google Shape;1064;p58"/>
            <p:cNvSpPr/>
            <p:nvPr/>
          </p:nvSpPr>
          <p:spPr>
            <a:xfrm>
              <a:off x="5119925" y="747100"/>
              <a:ext cx="2404200" cy="3445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8"/>
            <p:cNvSpPr/>
            <p:nvPr/>
          </p:nvSpPr>
          <p:spPr>
            <a:xfrm rot="-5400000">
              <a:off x="2877390" y="-1060865"/>
              <a:ext cx="87550" cy="4397329"/>
            </a:xfrm>
            <a:custGeom>
              <a:rect b="b" l="l" r="r" t="t"/>
              <a:pathLst>
                <a:path extrusionOk="0" fill="none" h="141918" w="1">
                  <a:moveTo>
                    <a:pt x="1" y="0"/>
                  </a:moveTo>
                  <a:lnTo>
                    <a:pt x="1" y="14191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8"/>
            <p:cNvSpPr/>
            <p:nvPr/>
          </p:nvSpPr>
          <p:spPr>
            <a:xfrm>
              <a:off x="713225" y="1005175"/>
              <a:ext cx="176400" cy="176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7" name="Google Shape;1067;p58"/>
          <p:cNvSpPr txBox="1"/>
          <p:nvPr>
            <p:ph type="title"/>
          </p:nvPr>
        </p:nvSpPr>
        <p:spPr>
          <a:xfrm>
            <a:off x="713225" y="1356000"/>
            <a:ext cx="3559200" cy="12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</a:t>
            </a:r>
            <a:endParaRPr/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713225" y="2887300"/>
            <a:ext cx="35592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sources are from an ecommerce Tokopedia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069" name="Google Shape;1069;p58"/>
          <p:cNvGrpSpPr/>
          <p:nvPr/>
        </p:nvGrpSpPr>
        <p:grpSpPr>
          <a:xfrm>
            <a:off x="826500" y="2773613"/>
            <a:ext cx="525100" cy="35725"/>
            <a:chOff x="5384875" y="659125"/>
            <a:chExt cx="525100" cy="35725"/>
          </a:xfrm>
        </p:grpSpPr>
        <p:sp>
          <p:nvSpPr>
            <p:cNvPr id="1070" name="Google Shape;1070;p58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8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8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8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4" name="Google Shape;1074;p58"/>
          <p:cNvSpPr/>
          <p:nvPr/>
        </p:nvSpPr>
        <p:spPr>
          <a:xfrm>
            <a:off x="5462075" y="1094025"/>
            <a:ext cx="2404200" cy="34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5" name="Google Shape;10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088" y="1900050"/>
            <a:ext cx="4871576" cy="2314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59"/>
          <p:cNvSpPr txBox="1"/>
          <p:nvPr>
            <p:ph idx="1" type="subTitle"/>
          </p:nvPr>
        </p:nvSpPr>
        <p:spPr>
          <a:xfrm>
            <a:off x="620550" y="1873625"/>
            <a:ext cx="78102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For scraping data from dynamic website we will use Selenium and Beautifulsoup library to extract the data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081" name="Google Shape;1081;p59"/>
          <p:cNvSpPr txBox="1"/>
          <p:nvPr>
            <p:ph type="title"/>
          </p:nvPr>
        </p:nvSpPr>
        <p:spPr>
          <a:xfrm>
            <a:off x="620550" y="5956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</a:t>
            </a:r>
            <a:endParaRPr/>
          </a:p>
        </p:txBody>
      </p:sp>
      <p:sp>
        <p:nvSpPr>
          <p:cNvPr id="1082" name="Google Shape;1082;p59"/>
          <p:cNvSpPr txBox="1"/>
          <p:nvPr>
            <p:ph type="title"/>
          </p:nvPr>
        </p:nvSpPr>
        <p:spPr>
          <a:xfrm>
            <a:off x="697700" y="12427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Tools</a:t>
            </a:r>
            <a:endParaRPr sz="2400"/>
          </a:p>
        </p:txBody>
      </p:sp>
      <p:pic>
        <p:nvPicPr>
          <p:cNvPr id="1083" name="Google Shape;10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026" y="2956125"/>
            <a:ext cx="1552401" cy="162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176" y="2956125"/>
            <a:ext cx="3772320" cy="162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0"/>
          <p:cNvSpPr txBox="1"/>
          <p:nvPr>
            <p:ph type="title"/>
          </p:nvPr>
        </p:nvSpPr>
        <p:spPr>
          <a:xfrm>
            <a:off x="620550" y="5956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</a:t>
            </a:r>
            <a:endParaRPr/>
          </a:p>
        </p:txBody>
      </p:sp>
      <p:sp>
        <p:nvSpPr>
          <p:cNvPr id="1090" name="Google Shape;1090;p60"/>
          <p:cNvSpPr txBox="1"/>
          <p:nvPr>
            <p:ph type="title"/>
          </p:nvPr>
        </p:nvSpPr>
        <p:spPr>
          <a:xfrm>
            <a:off x="697700" y="12427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Process</a:t>
            </a:r>
            <a:endParaRPr sz="2400"/>
          </a:p>
        </p:txBody>
      </p:sp>
      <p:sp>
        <p:nvSpPr>
          <p:cNvPr id="1091" name="Google Shape;1091;p60"/>
          <p:cNvSpPr txBox="1"/>
          <p:nvPr>
            <p:ph idx="1" type="subTitle"/>
          </p:nvPr>
        </p:nvSpPr>
        <p:spPr>
          <a:xfrm>
            <a:off x="344550" y="1889875"/>
            <a:ext cx="3017700" cy="291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Starting point</a:t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Search result page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The first step we get search result url to get numbers of </a:t>
            </a:r>
            <a:r>
              <a:rPr lang="en" sz="1300">
                <a:solidFill>
                  <a:schemeClr val="dk2"/>
                </a:solidFill>
              </a:rPr>
              <a:t>available</a:t>
            </a:r>
            <a:r>
              <a:rPr lang="en" sz="1300">
                <a:solidFill>
                  <a:schemeClr val="dk2"/>
                </a:solidFill>
              </a:rPr>
              <a:t> page.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1092" name="Google Shape;1092;p60"/>
          <p:cNvPicPr preferRelativeResize="0"/>
          <p:nvPr/>
        </p:nvPicPr>
        <p:blipFill rotWithShape="1">
          <a:blip r:embed="rId3">
            <a:alphaModFix/>
          </a:blip>
          <a:srcRect b="18657" l="0" r="5829" t="4342"/>
          <a:stretch/>
        </p:blipFill>
        <p:spPr>
          <a:xfrm>
            <a:off x="3637538" y="570963"/>
            <a:ext cx="5269475" cy="25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785" y="3230403"/>
            <a:ext cx="5553002" cy="17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1"/>
          <p:cNvSpPr txBox="1"/>
          <p:nvPr>
            <p:ph type="title"/>
          </p:nvPr>
        </p:nvSpPr>
        <p:spPr>
          <a:xfrm>
            <a:off x="620550" y="5956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</a:t>
            </a:r>
            <a:endParaRPr/>
          </a:p>
        </p:txBody>
      </p:sp>
      <p:sp>
        <p:nvSpPr>
          <p:cNvPr id="1099" name="Google Shape;1099;p61"/>
          <p:cNvSpPr txBox="1"/>
          <p:nvPr>
            <p:ph type="title"/>
          </p:nvPr>
        </p:nvSpPr>
        <p:spPr>
          <a:xfrm>
            <a:off x="697700" y="12427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Process</a:t>
            </a:r>
            <a:endParaRPr sz="2400"/>
          </a:p>
        </p:txBody>
      </p:sp>
      <p:sp>
        <p:nvSpPr>
          <p:cNvPr id="1100" name="Google Shape;1100;p61"/>
          <p:cNvSpPr txBox="1"/>
          <p:nvPr>
            <p:ph idx="1" type="subTitle"/>
          </p:nvPr>
        </p:nvSpPr>
        <p:spPr>
          <a:xfrm>
            <a:off x="344550" y="1889875"/>
            <a:ext cx="3017700" cy="291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Go to page 2 to get page url, this is used to get url for each page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1101" name="Google Shape;110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725" y="1540450"/>
            <a:ext cx="4776389" cy="294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2"/>
          <p:cNvSpPr txBox="1"/>
          <p:nvPr>
            <p:ph type="title"/>
          </p:nvPr>
        </p:nvSpPr>
        <p:spPr>
          <a:xfrm>
            <a:off x="620550" y="5956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</a:t>
            </a:r>
            <a:endParaRPr/>
          </a:p>
        </p:txBody>
      </p:sp>
      <p:sp>
        <p:nvSpPr>
          <p:cNvPr id="1107" name="Google Shape;1107;p62"/>
          <p:cNvSpPr txBox="1"/>
          <p:nvPr>
            <p:ph type="title"/>
          </p:nvPr>
        </p:nvSpPr>
        <p:spPr>
          <a:xfrm>
            <a:off x="697700" y="12427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Process</a:t>
            </a:r>
            <a:endParaRPr sz="2400"/>
          </a:p>
        </p:txBody>
      </p:sp>
      <p:sp>
        <p:nvSpPr>
          <p:cNvPr id="1108" name="Google Shape;1108;p62"/>
          <p:cNvSpPr txBox="1"/>
          <p:nvPr>
            <p:ph idx="1" type="subTitle"/>
          </p:nvPr>
        </p:nvSpPr>
        <p:spPr>
          <a:xfrm>
            <a:off x="5500600" y="1743775"/>
            <a:ext cx="3017700" cy="73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For each page we get link to specific product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1109" name="Google Shape;11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42275"/>
            <a:ext cx="5195798" cy="2762380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62"/>
          <p:cNvSpPr/>
          <p:nvPr/>
        </p:nvSpPr>
        <p:spPr>
          <a:xfrm>
            <a:off x="1179225" y="3123725"/>
            <a:ext cx="732000" cy="3978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62"/>
          <p:cNvSpPr/>
          <p:nvPr/>
        </p:nvSpPr>
        <p:spPr>
          <a:xfrm>
            <a:off x="1987425" y="3148363"/>
            <a:ext cx="732000" cy="3978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/>
          <p:nvPr/>
        </p:nvSpPr>
        <p:spPr>
          <a:xfrm>
            <a:off x="2862125" y="3136050"/>
            <a:ext cx="732000" cy="3978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/>
          <p:nvPr/>
        </p:nvSpPr>
        <p:spPr>
          <a:xfrm>
            <a:off x="3670325" y="3160688"/>
            <a:ext cx="732000" cy="3978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/>
          <p:nvPr/>
        </p:nvSpPr>
        <p:spPr>
          <a:xfrm>
            <a:off x="4478525" y="3123713"/>
            <a:ext cx="732000" cy="3978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 Startup Business Pitch Deck by Slidesgo">
  <a:themeElements>
    <a:clrScheme name="Simple Light">
      <a:dk1>
        <a:srgbClr val="F13F2C"/>
      </a:dk1>
      <a:lt1>
        <a:srgbClr val="DCF0D6"/>
      </a:lt1>
      <a:dk2>
        <a:srgbClr val="000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13F2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